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4"/>
  </p:sldMasterIdLst>
  <p:notesMasterIdLst>
    <p:notesMasterId r:id="rId14"/>
  </p:notesMasterIdLst>
  <p:sldIdLst>
    <p:sldId id="16852" r:id="rId5"/>
    <p:sldId id="16880" r:id="rId6"/>
    <p:sldId id="16881" r:id="rId7"/>
    <p:sldId id="16882" r:id="rId8"/>
    <p:sldId id="16883" r:id="rId9"/>
    <p:sldId id="16885" r:id="rId10"/>
    <p:sldId id="16886" r:id="rId11"/>
    <p:sldId id="16884" r:id="rId12"/>
    <p:sldId id="16887"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Times New Roman"/>
        <a:ea typeface="Times New Roman"/>
        <a:cs typeface="Times New Roman"/>
      </a:defRPr>
    </a:lvl1pPr>
    <a:lvl2pPr marL="457200" algn="l" defTabSz="914400" rtl="0" eaLnBrk="1" latinLnBrk="0" hangingPunct="1">
      <a:defRPr kumimoji="1" sz="1800" kern="1200">
        <a:solidFill>
          <a:schemeClr val="tx1"/>
        </a:solidFill>
        <a:latin typeface="Times New Roman"/>
        <a:ea typeface="Times New Roman"/>
        <a:cs typeface="Times New Roman"/>
      </a:defRPr>
    </a:lvl2pPr>
    <a:lvl3pPr marL="914400" algn="l" defTabSz="914400" rtl="0" eaLnBrk="1" latinLnBrk="0" hangingPunct="1">
      <a:defRPr kumimoji="1" sz="1800" kern="1200">
        <a:solidFill>
          <a:schemeClr val="tx1"/>
        </a:solidFill>
        <a:latin typeface="Times New Roman"/>
        <a:ea typeface="Times New Roman"/>
        <a:cs typeface="Times New Roman"/>
      </a:defRPr>
    </a:lvl3pPr>
    <a:lvl4pPr marL="1371600" algn="l" defTabSz="914400" rtl="0" eaLnBrk="1" latinLnBrk="0" hangingPunct="1">
      <a:defRPr kumimoji="1" sz="1800" kern="1200">
        <a:solidFill>
          <a:schemeClr val="tx1"/>
        </a:solidFill>
        <a:latin typeface="Times New Roman"/>
        <a:ea typeface="Times New Roman"/>
        <a:cs typeface="Times New Roman"/>
      </a:defRPr>
    </a:lvl4pPr>
    <a:lvl5pPr marL="1828800" algn="l" defTabSz="914400" rtl="0" eaLnBrk="1" latinLnBrk="0" hangingPunct="1">
      <a:defRPr kumimoji="1" sz="1800" kern="1200">
        <a:solidFill>
          <a:schemeClr val="tx1"/>
        </a:solidFill>
        <a:latin typeface="Times New Roman"/>
        <a:ea typeface="Times New Roman"/>
        <a:cs typeface="Times New Roman"/>
      </a:defRPr>
    </a:lvl5pPr>
    <a:lvl6pPr marL="2286000" algn="l" defTabSz="914400" rtl="0" eaLnBrk="1" latinLnBrk="0" hangingPunct="1">
      <a:defRPr kumimoji="1" sz="1800" kern="1200">
        <a:solidFill>
          <a:schemeClr val="tx1"/>
        </a:solidFill>
        <a:latin typeface="Times New Roman"/>
        <a:ea typeface="Times New Roman"/>
        <a:cs typeface="Times New Roman"/>
      </a:defRPr>
    </a:lvl6pPr>
    <a:lvl7pPr marL="2743200" algn="l" defTabSz="914400" rtl="0" eaLnBrk="1" latinLnBrk="0" hangingPunct="1">
      <a:defRPr kumimoji="1" sz="1800" kern="1200">
        <a:solidFill>
          <a:schemeClr val="tx1"/>
        </a:solidFill>
        <a:latin typeface="Times New Roman"/>
        <a:ea typeface="Times New Roman"/>
        <a:cs typeface="Times New Roman"/>
      </a:defRPr>
    </a:lvl7pPr>
    <a:lvl8pPr marL="3200400" algn="l" defTabSz="914400" rtl="0" eaLnBrk="1" latinLnBrk="0" hangingPunct="1">
      <a:defRPr kumimoji="1" sz="1800" kern="1200">
        <a:solidFill>
          <a:schemeClr val="tx1"/>
        </a:solidFill>
        <a:latin typeface="Times New Roman"/>
        <a:ea typeface="Times New Roman"/>
        <a:cs typeface="Times New Roman"/>
      </a:defRPr>
    </a:lvl8pPr>
    <a:lvl9pPr marL="3657600" algn="l" defTabSz="914400" rtl="0" eaLnBrk="1" latinLnBrk="0" hangingPunct="1">
      <a:defRPr kumimoji="1" sz="1800" kern="1200">
        <a:solidFill>
          <a:schemeClr val="tx1"/>
        </a:solidFill>
        <a:latin typeface="Times New Roman"/>
        <a:ea typeface="Times New Roman"/>
        <a:cs typeface="Times New Roman"/>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omi Takeuchi / OC-IAB HQ HRSD" initials="TT/OHH" lastIdx="1" clrIdx="0">
    <p:extLst>
      <p:ext uri="{19B8F6BF-5375-455C-9EA6-DF929625EA0E}">
        <p15:presenceInfo xmlns:p15="http://schemas.microsoft.com/office/powerpoint/2012/main" userId="S::Tomomi.Takeuchi@omron.com::139831ac-5824-434d-9117-d959e491d1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B8"/>
    <a:srgbClr val="F2F2F2"/>
    <a:srgbClr val="FFFFFF"/>
    <a:srgbClr val="ECECEC"/>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879CF-EB53-4FAB-B0EF-CE25D0E5F72B}" v="7" dt="2023-02-16T06:22:10.258"/>
  </p1510:revLst>
</p1510:revInfo>
</file>

<file path=ppt/tableStyles.xml><?xml version="1.0" encoding="utf-8"?>
<a:tblStyleLst xmlns:a="http://schemas.openxmlformats.org/drawingml/2006/main" def="{00A15C55-8517-42AA-B614-E9B94910E393}">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42" autoAdjust="0"/>
    <p:restoredTop sz="94238" autoAdjust="0"/>
  </p:normalViewPr>
  <p:slideViewPr>
    <p:cSldViewPr snapToGrid="0" snapToObjects="1">
      <p:cViewPr varScale="1">
        <p:scale>
          <a:sx n="74" d="100"/>
          <a:sy n="74" d="100"/>
        </p:scale>
        <p:origin x="492" y="56"/>
      </p:cViewPr>
      <p:guideLst/>
    </p:cSldViewPr>
  </p:slideViewPr>
  <p:outlineViewPr>
    <p:cViewPr>
      <p:scale>
        <a:sx n="33" d="100"/>
        <a:sy n="33" d="100"/>
      </p:scale>
      <p:origin x="0" y="-10192"/>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D7AF3FCA-5368-CD4B-A666-348641D04348}" type="datetimeFigureOut">
              <a:rPr lang="ja-JP" altLang="en-US" smtClean="0"/>
              <a:pPr/>
              <a:t>2025/8/4</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F891D15C-2A8B-A545-A51E-02AF9D1127CC}" type="slidenum">
              <a:rPr lang="ja-JP" altLang="en-US" smtClean="0"/>
              <a:pPr/>
              <a:t>‹#›</a:t>
            </a:fld>
            <a:endParaRPr lang="ja-JP" altLang="en-US" dirty="0"/>
          </a:p>
        </p:txBody>
      </p:sp>
    </p:spTree>
    <p:extLst>
      <p:ext uri="{BB962C8B-B14F-4D97-AF65-F5344CB8AC3E}">
        <p14:creationId xmlns:p14="http://schemas.microsoft.com/office/powerpoint/2010/main" val="26511032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algn="l" defTabSz="914400" rtl="0" eaLnBrk="1" latinLnBrk="0" hangingPunct="1">
      <a:defRPr kumimoji="1" sz="12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00" algn="l" defTabSz="914400" rtl="0" eaLnBrk="1" latinLnBrk="0" hangingPunct="1">
      <a:defRPr kumimoji="1" sz="12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371600" algn="l" defTabSz="914400" rtl="0" eaLnBrk="1" latinLnBrk="0" hangingPunct="1">
      <a:defRPr kumimoji="1" sz="12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828800" algn="l" defTabSz="914400" rtl="0" eaLnBrk="1" latinLnBrk="0" hangingPunct="1">
      <a:defRPr kumimoji="1" sz="12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286000" algn="l" defTabSz="914400" rtl="0" eaLnBrk="1" latinLnBrk="0" hangingPunct="1">
      <a:defRPr kumimoji="1" sz="1200" kern="1200">
        <a:solidFill>
          <a:schemeClr val="tx1"/>
        </a:solidFill>
        <a:latin typeface="Times New Roman"/>
        <a:ea typeface="Times New Roman"/>
        <a:cs typeface="Times New Roman"/>
      </a:defRPr>
    </a:lvl6pPr>
    <a:lvl7pPr marL="2743200" algn="l" defTabSz="914400" rtl="0" eaLnBrk="1" latinLnBrk="0" hangingPunct="1">
      <a:defRPr kumimoji="1" sz="1200" kern="1200">
        <a:solidFill>
          <a:schemeClr val="tx1"/>
        </a:solidFill>
        <a:latin typeface="Times New Roman"/>
        <a:ea typeface="Times New Roman"/>
        <a:cs typeface="Times New Roman"/>
      </a:defRPr>
    </a:lvl7pPr>
    <a:lvl8pPr marL="3200400" algn="l" defTabSz="914400" rtl="0" eaLnBrk="1" latinLnBrk="0" hangingPunct="1">
      <a:defRPr kumimoji="1" sz="1200" kern="1200">
        <a:solidFill>
          <a:schemeClr val="tx1"/>
        </a:solidFill>
        <a:latin typeface="Times New Roman"/>
        <a:ea typeface="Times New Roman"/>
        <a:cs typeface="Times New Roman"/>
      </a:defRPr>
    </a:lvl8pPr>
    <a:lvl9pPr marL="3657600" algn="l" defTabSz="914400" rtl="0" eaLnBrk="1" latinLnBrk="0" hangingPunct="1">
      <a:defRPr kumimoji="1" sz="1200" kern="1200">
        <a:solidFill>
          <a:schemeClr val="tx1"/>
        </a:solidFill>
        <a:latin typeface="Times New Roman"/>
        <a:ea typeface="Times New Roman"/>
        <a:cs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B2C17F-CB59-44B1-8FA9-65E9E06CC6BE}" type="slidenum">
              <a:rPr kumimoji="1" lang="ja-JP" altLang="en-US" sz="1200" b="0" i="0" u="none" strike="noStrike" kern="1200" cap="none" spc="0" normalizeH="0" baseline="0" noProof="0" smtClean="0">
                <a:ln>
                  <a:noFill/>
                </a:ln>
                <a:solidFill>
                  <a:prstClr val="black"/>
                </a:solidFill>
                <a:effectLst/>
                <a:uLnTx/>
                <a:uFillTx/>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2142720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15" name="スライド番号プレースホルダー 3">
            <a:extLst>
              <a:ext uri="{FF2B5EF4-FFF2-40B4-BE49-F238E27FC236}">
                <a16:creationId xmlns:a16="http://schemas.microsoft.com/office/drawing/2014/main" id="{5A863538-8DBF-4D21-B55F-3E578352AEEF}"/>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Arial" panose="020B0604020202020204" pitchFamily="34" charset="0"/>
              </a:defRPr>
            </a:lvl1pPr>
          </a:lstStyle>
          <a:p>
            <a:fld id="{416DA390-516A-4AF5-A718-60D65BC37ED8}" type="slidenum">
              <a:rPr lang="ja-JP" altLang="en-US" smtClean="0"/>
              <a:pPr/>
              <a:t>‹#›</a:t>
            </a:fld>
            <a:endParaRPr lang="ja-JP" altLang="en-US" dirty="0"/>
          </a:p>
        </p:txBody>
      </p:sp>
      <p:pic>
        <p:nvPicPr>
          <p:cNvPr id="10" name="図 9" descr="ロゴ&#10;&#10;自動的に生成された説明">
            <a:extLst>
              <a:ext uri="{FF2B5EF4-FFF2-40B4-BE49-F238E27FC236}">
                <a16:creationId xmlns:a16="http://schemas.microsoft.com/office/drawing/2014/main" id="{8CA29434-CAB2-4A08-AEA4-17F7752B0310}"/>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5" name="テキスト プレースホルダー 7"/>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cxnSp>
        <p:nvCxnSpPr>
          <p:cNvPr id="9" name="直線コネクタ 8">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9" name="フッター プレースホルダー 4">
            <a:extLst>
              <a:ext uri="{FF2B5EF4-FFF2-40B4-BE49-F238E27FC236}">
                <a16:creationId xmlns:a16="http://schemas.microsoft.com/office/drawing/2014/main" id="{F08A97C6-72B4-4F45-88FE-22550613B2F9}"/>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Arial" panose="020B0604020202020204" pitchFamily="34" charset="0"/>
              </a:defRPr>
            </a:lvl1pPr>
          </a:lstStyle>
          <a:p>
            <a:r>
              <a:rPr lang="en-US" altLang="ja-JP" dirty="0"/>
              <a:t>©2021 OMRON Corporation</a:t>
            </a:r>
            <a:endParaRPr lang="ja-JP" altLang="en-US" dirty="0"/>
          </a:p>
        </p:txBody>
      </p:sp>
      <p:sp>
        <p:nvSpPr>
          <p:cNvPr id="21" name="日付プレースホルダー 3">
            <a:extLst>
              <a:ext uri="{FF2B5EF4-FFF2-40B4-BE49-F238E27FC236}">
                <a16:creationId xmlns:a16="http://schemas.microsoft.com/office/drawing/2014/main" id="{CA4DB139-A5A0-40D7-AD7B-4F33319484AE}"/>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Arial" panose="020B0604020202020204" pitchFamily="34" charset="0"/>
              </a:defRPr>
            </a:lvl1pPr>
          </a:lstStyle>
          <a:p>
            <a:r>
              <a:rPr lang="en-US" altLang="ja-JP" dirty="0"/>
              <a:t>Confidential</a:t>
            </a:r>
            <a:endParaRPr lang="ja-JP" altLang="en-US" dirty="0"/>
          </a:p>
        </p:txBody>
      </p:sp>
    </p:spTree>
    <p:extLst>
      <p:ext uri="{BB962C8B-B14F-4D97-AF65-F5344CB8AC3E}">
        <p14:creationId xmlns:p14="http://schemas.microsoft.com/office/powerpoint/2010/main" val="822188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er's key initiatives &amp; our solution 3">
    <p:spTree>
      <p:nvGrpSpPr>
        <p:cNvPr id="1" name=""/>
        <p:cNvGrpSpPr/>
        <p:nvPr/>
      </p:nvGrpSpPr>
      <p:grpSpPr>
        <a:xfrm>
          <a:off x="0" y="0"/>
          <a:ext cx="0" cy="0"/>
          <a:chOff x="0" y="0"/>
          <a:chExt cx="0" cy="0"/>
        </a:xfrm>
      </p:grpSpPr>
      <p:cxnSp>
        <p:nvCxnSpPr>
          <p:cNvPr id="61" name="直線コネクタ 60">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2" name="テキスト プレースホルダー 7">
            <a:extLst>
              <a:ext uri="{FF2B5EF4-FFF2-40B4-BE49-F238E27FC236}">
                <a16:creationId xmlns:a16="http://schemas.microsoft.com/office/drawing/2014/main" id="{CF333493-23A2-4A9F-8DA2-85D7D9E5B945}"/>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grpSp>
        <p:nvGrpSpPr>
          <p:cNvPr id="30" name="グループ化 29">
            <a:extLst>
              <a:ext uri="{FF2B5EF4-FFF2-40B4-BE49-F238E27FC236}">
                <a16:creationId xmlns:a16="http://schemas.microsoft.com/office/drawing/2014/main" id="{C9633111-1213-4911-8DDB-301FF5D0D2B6}"/>
              </a:ext>
            </a:extLst>
          </p:cNvPr>
          <p:cNvGrpSpPr/>
          <p:nvPr userDrawn="1"/>
        </p:nvGrpSpPr>
        <p:grpSpPr>
          <a:xfrm>
            <a:off x="654353" y="1188612"/>
            <a:ext cx="3358359" cy="1400799"/>
            <a:chOff x="654353" y="1188612"/>
            <a:chExt cx="3358359" cy="1400799"/>
          </a:xfrm>
        </p:grpSpPr>
        <p:sp>
          <p:nvSpPr>
            <p:cNvPr id="32" name="正方形/長方形 31">
              <a:extLst>
                <a:ext uri="{FF2B5EF4-FFF2-40B4-BE49-F238E27FC236}">
                  <a16:creationId xmlns:a16="http://schemas.microsoft.com/office/drawing/2014/main" id="{00285701-E062-4430-BCA3-91B84421871B}"/>
                </a:ext>
              </a:extLst>
            </p:cNvPr>
            <p:cNvSpPr/>
            <p:nvPr/>
          </p:nvSpPr>
          <p:spPr>
            <a:xfrm>
              <a:off x="654353" y="1502259"/>
              <a:ext cx="3358359" cy="10871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800F89CF-34B1-4DEF-8AF8-7DCD75E51655}"/>
                </a:ext>
              </a:extLst>
            </p:cNvPr>
            <p:cNvSpPr/>
            <p:nvPr/>
          </p:nvSpPr>
          <p:spPr>
            <a:xfrm>
              <a:off x="654353" y="1188612"/>
              <a:ext cx="3358359"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grpSp>
      <p:sp>
        <p:nvSpPr>
          <p:cNvPr id="34" name="テキスト プレースホルダー 7">
            <a:extLst>
              <a:ext uri="{FF2B5EF4-FFF2-40B4-BE49-F238E27FC236}">
                <a16:creationId xmlns:a16="http://schemas.microsoft.com/office/drawing/2014/main" id="{9195A909-D7C0-479A-B594-8E44E7237F10}"/>
              </a:ext>
            </a:extLst>
          </p:cNvPr>
          <p:cNvSpPr>
            <a:spLocks noGrp="1"/>
          </p:cNvSpPr>
          <p:nvPr>
            <p:ph type="body" sz="quarter" idx="19" hasCustomPrompt="1"/>
          </p:nvPr>
        </p:nvSpPr>
        <p:spPr>
          <a:xfrm>
            <a:off x="729762" y="1534819"/>
            <a:ext cx="3207540" cy="1036889"/>
          </a:xfrm>
          <a:prstGeom prst="rect">
            <a:avLst/>
          </a:prstGeom>
        </p:spPr>
        <p:txBody>
          <a:bodyPr vert="horz"/>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a:solidFill>
                  <a:schemeClr val="tx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en-US" altLang="ja-JP" dirty="0"/>
              <a:t>Body Here</a:t>
            </a:r>
          </a:p>
        </p:txBody>
      </p:sp>
      <p:sp>
        <p:nvSpPr>
          <p:cNvPr id="38" name="テキスト プレースホルダー 7">
            <a:extLst>
              <a:ext uri="{FF2B5EF4-FFF2-40B4-BE49-F238E27FC236}">
                <a16:creationId xmlns:a16="http://schemas.microsoft.com/office/drawing/2014/main" id="{F689F3E9-D4FD-4C98-8D3D-BBEF917CF915}"/>
              </a:ext>
            </a:extLst>
          </p:cNvPr>
          <p:cNvSpPr>
            <a:spLocks noGrp="1"/>
          </p:cNvSpPr>
          <p:nvPr>
            <p:ph type="body" sz="quarter" idx="24" hasCustomPrompt="1"/>
          </p:nvPr>
        </p:nvSpPr>
        <p:spPr>
          <a:xfrm>
            <a:off x="654352" y="1192324"/>
            <a:ext cx="3358359"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grpSp>
        <p:nvGrpSpPr>
          <p:cNvPr id="39" name="グループ化 38">
            <a:extLst>
              <a:ext uri="{FF2B5EF4-FFF2-40B4-BE49-F238E27FC236}">
                <a16:creationId xmlns:a16="http://schemas.microsoft.com/office/drawing/2014/main" id="{E288C70F-C2B8-4D88-B293-7318E9D8A4E2}"/>
              </a:ext>
            </a:extLst>
          </p:cNvPr>
          <p:cNvGrpSpPr/>
          <p:nvPr userDrawn="1"/>
        </p:nvGrpSpPr>
        <p:grpSpPr>
          <a:xfrm>
            <a:off x="4416820" y="1188612"/>
            <a:ext cx="3358359" cy="1400799"/>
            <a:chOff x="654353" y="1188612"/>
            <a:chExt cx="3358359" cy="1400799"/>
          </a:xfrm>
        </p:grpSpPr>
        <p:sp>
          <p:nvSpPr>
            <p:cNvPr id="40" name="正方形/長方形 39">
              <a:extLst>
                <a:ext uri="{FF2B5EF4-FFF2-40B4-BE49-F238E27FC236}">
                  <a16:creationId xmlns:a16="http://schemas.microsoft.com/office/drawing/2014/main" id="{1F9BDEF1-D905-4F25-ABBF-A0DC253569EF}"/>
                </a:ext>
              </a:extLst>
            </p:cNvPr>
            <p:cNvSpPr/>
            <p:nvPr/>
          </p:nvSpPr>
          <p:spPr>
            <a:xfrm>
              <a:off x="654353" y="1502259"/>
              <a:ext cx="3358359" cy="10871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89F48DE9-0FBE-4D77-A6BF-F3DE0BB7C23E}"/>
                </a:ext>
              </a:extLst>
            </p:cNvPr>
            <p:cNvSpPr/>
            <p:nvPr/>
          </p:nvSpPr>
          <p:spPr>
            <a:xfrm>
              <a:off x="654353" y="1188612"/>
              <a:ext cx="3358359"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grpSp>
      <p:grpSp>
        <p:nvGrpSpPr>
          <p:cNvPr id="43" name="グループ化 42">
            <a:extLst>
              <a:ext uri="{FF2B5EF4-FFF2-40B4-BE49-F238E27FC236}">
                <a16:creationId xmlns:a16="http://schemas.microsoft.com/office/drawing/2014/main" id="{A460EC97-0123-42F5-95E1-A45D860DFD78}"/>
              </a:ext>
            </a:extLst>
          </p:cNvPr>
          <p:cNvGrpSpPr/>
          <p:nvPr userDrawn="1"/>
        </p:nvGrpSpPr>
        <p:grpSpPr>
          <a:xfrm>
            <a:off x="8177992" y="1188612"/>
            <a:ext cx="3358359" cy="1400799"/>
            <a:chOff x="654353" y="1188612"/>
            <a:chExt cx="3358359" cy="1400799"/>
          </a:xfrm>
        </p:grpSpPr>
        <p:sp>
          <p:nvSpPr>
            <p:cNvPr id="44" name="正方形/長方形 43">
              <a:extLst>
                <a:ext uri="{FF2B5EF4-FFF2-40B4-BE49-F238E27FC236}">
                  <a16:creationId xmlns:a16="http://schemas.microsoft.com/office/drawing/2014/main" id="{5CB45E64-140C-4F9E-B804-D136815976C0}"/>
                </a:ext>
              </a:extLst>
            </p:cNvPr>
            <p:cNvSpPr/>
            <p:nvPr/>
          </p:nvSpPr>
          <p:spPr>
            <a:xfrm>
              <a:off x="654353" y="1502259"/>
              <a:ext cx="3358359" cy="10871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sp>
          <p:nvSpPr>
            <p:cNvPr id="45" name="正方形/長方形 44">
              <a:extLst>
                <a:ext uri="{FF2B5EF4-FFF2-40B4-BE49-F238E27FC236}">
                  <a16:creationId xmlns:a16="http://schemas.microsoft.com/office/drawing/2014/main" id="{B9E97C80-41C0-46CA-96B9-A1B0C3ED43AE}"/>
                </a:ext>
              </a:extLst>
            </p:cNvPr>
            <p:cNvSpPr/>
            <p:nvPr/>
          </p:nvSpPr>
          <p:spPr>
            <a:xfrm>
              <a:off x="654353" y="1188612"/>
              <a:ext cx="3358359"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grpSp>
      <p:sp>
        <p:nvSpPr>
          <p:cNvPr id="46" name="テキスト プレースホルダー 7">
            <a:extLst>
              <a:ext uri="{FF2B5EF4-FFF2-40B4-BE49-F238E27FC236}">
                <a16:creationId xmlns:a16="http://schemas.microsoft.com/office/drawing/2014/main" id="{2A52E69C-B40A-4295-A5F1-9E457913E340}"/>
              </a:ext>
            </a:extLst>
          </p:cNvPr>
          <p:cNvSpPr>
            <a:spLocks noGrp="1"/>
          </p:cNvSpPr>
          <p:nvPr>
            <p:ph type="body" sz="quarter" idx="25" hasCustomPrompt="1"/>
          </p:nvPr>
        </p:nvSpPr>
        <p:spPr>
          <a:xfrm>
            <a:off x="4492230" y="1534819"/>
            <a:ext cx="3207540" cy="1036889"/>
          </a:xfrm>
          <a:prstGeom prst="rect">
            <a:avLst/>
          </a:prstGeom>
        </p:spPr>
        <p:txBody>
          <a:bodyPr vert="horz"/>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a:solidFill>
                  <a:schemeClr val="tx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en-US" altLang="ja-JP" dirty="0"/>
              <a:t>Body Here</a:t>
            </a:r>
          </a:p>
        </p:txBody>
      </p:sp>
      <p:sp>
        <p:nvSpPr>
          <p:cNvPr id="47" name="テキスト プレースホルダー 7">
            <a:extLst>
              <a:ext uri="{FF2B5EF4-FFF2-40B4-BE49-F238E27FC236}">
                <a16:creationId xmlns:a16="http://schemas.microsoft.com/office/drawing/2014/main" id="{347CD886-F9CB-4031-9747-1217B21B979B}"/>
              </a:ext>
            </a:extLst>
          </p:cNvPr>
          <p:cNvSpPr>
            <a:spLocks noGrp="1"/>
          </p:cNvSpPr>
          <p:nvPr>
            <p:ph type="body" sz="quarter" idx="26" hasCustomPrompt="1"/>
          </p:nvPr>
        </p:nvSpPr>
        <p:spPr>
          <a:xfrm>
            <a:off x="4416820" y="1192324"/>
            <a:ext cx="3358359"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48" name="テキスト プレースホルダー 7">
            <a:extLst>
              <a:ext uri="{FF2B5EF4-FFF2-40B4-BE49-F238E27FC236}">
                <a16:creationId xmlns:a16="http://schemas.microsoft.com/office/drawing/2014/main" id="{03AD6176-4863-4737-9F72-CC7DA07B7E7B}"/>
              </a:ext>
            </a:extLst>
          </p:cNvPr>
          <p:cNvSpPr>
            <a:spLocks noGrp="1"/>
          </p:cNvSpPr>
          <p:nvPr>
            <p:ph type="body" sz="quarter" idx="27" hasCustomPrompt="1"/>
          </p:nvPr>
        </p:nvSpPr>
        <p:spPr>
          <a:xfrm>
            <a:off x="8253402" y="1534819"/>
            <a:ext cx="3207540" cy="1036889"/>
          </a:xfrm>
          <a:prstGeom prst="rect">
            <a:avLst/>
          </a:prstGeom>
        </p:spPr>
        <p:txBody>
          <a:bodyPr vert="horz"/>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a:solidFill>
                  <a:schemeClr val="tx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en-US" altLang="ja-JP" dirty="0"/>
              <a:t>Body Here</a:t>
            </a:r>
          </a:p>
        </p:txBody>
      </p:sp>
      <p:sp>
        <p:nvSpPr>
          <p:cNvPr id="49" name="テキスト プレースホルダー 7">
            <a:extLst>
              <a:ext uri="{FF2B5EF4-FFF2-40B4-BE49-F238E27FC236}">
                <a16:creationId xmlns:a16="http://schemas.microsoft.com/office/drawing/2014/main" id="{DCA27F4E-660C-4935-A7F8-D659FAD22CCA}"/>
              </a:ext>
            </a:extLst>
          </p:cNvPr>
          <p:cNvSpPr>
            <a:spLocks noGrp="1"/>
          </p:cNvSpPr>
          <p:nvPr>
            <p:ph type="body" sz="quarter" idx="28" hasCustomPrompt="1"/>
          </p:nvPr>
        </p:nvSpPr>
        <p:spPr>
          <a:xfrm>
            <a:off x="8177992" y="1192324"/>
            <a:ext cx="3358359"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pic>
        <p:nvPicPr>
          <p:cNvPr id="25" name="図 24" descr="ロゴ&#10;&#10;自動的に生成された説明">
            <a:extLst>
              <a:ext uri="{FF2B5EF4-FFF2-40B4-BE49-F238E27FC236}">
                <a16:creationId xmlns:a16="http://schemas.microsoft.com/office/drawing/2014/main" id="{41703D9D-DF32-4B83-A7DA-57FBD4FA5AC9}"/>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23" name="スライド番号プレースホルダー 3">
            <a:extLst>
              <a:ext uri="{FF2B5EF4-FFF2-40B4-BE49-F238E27FC236}">
                <a16:creationId xmlns:a16="http://schemas.microsoft.com/office/drawing/2014/main" id="{5FA606AB-3B90-479C-AA7F-0624F3F8C49B}"/>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24" name="フッター プレースホルダー 4">
            <a:extLst>
              <a:ext uri="{FF2B5EF4-FFF2-40B4-BE49-F238E27FC236}">
                <a16:creationId xmlns:a16="http://schemas.microsoft.com/office/drawing/2014/main" id="{DB616848-E254-43BA-9F63-E3BB69A9052E}"/>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27" name="日付プレースホルダー 3">
            <a:extLst>
              <a:ext uri="{FF2B5EF4-FFF2-40B4-BE49-F238E27FC236}">
                <a16:creationId xmlns:a16="http://schemas.microsoft.com/office/drawing/2014/main" id="{4DF3DB17-7EB9-4219-B9E8-556DD54C5FBD}"/>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4210811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s key initiatives &amp; our solution 2">
    <p:spTree>
      <p:nvGrpSpPr>
        <p:cNvPr id="1" name=""/>
        <p:cNvGrpSpPr/>
        <p:nvPr/>
      </p:nvGrpSpPr>
      <p:grpSpPr>
        <a:xfrm>
          <a:off x="0" y="0"/>
          <a:ext cx="0" cy="0"/>
          <a:chOff x="0" y="0"/>
          <a:chExt cx="0" cy="0"/>
        </a:xfrm>
      </p:grpSpPr>
      <p:cxnSp>
        <p:nvCxnSpPr>
          <p:cNvPr id="61" name="直線コネクタ 60">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7" name="テキスト プレースホルダー 7">
            <a:extLst>
              <a:ext uri="{FF2B5EF4-FFF2-40B4-BE49-F238E27FC236}">
                <a16:creationId xmlns:a16="http://schemas.microsoft.com/office/drawing/2014/main" id="{EA902BD1-6AB1-4CB2-B251-0649BAF9401D}"/>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grpSp>
        <p:nvGrpSpPr>
          <p:cNvPr id="22" name="グループ化 21">
            <a:extLst>
              <a:ext uri="{FF2B5EF4-FFF2-40B4-BE49-F238E27FC236}">
                <a16:creationId xmlns:a16="http://schemas.microsoft.com/office/drawing/2014/main" id="{0FF52225-FCC2-4B3C-8CAA-080454FD10F7}"/>
              </a:ext>
            </a:extLst>
          </p:cNvPr>
          <p:cNvGrpSpPr/>
          <p:nvPr userDrawn="1"/>
        </p:nvGrpSpPr>
        <p:grpSpPr>
          <a:xfrm>
            <a:off x="654353" y="1188612"/>
            <a:ext cx="5222124" cy="1400799"/>
            <a:chOff x="654353" y="1188612"/>
            <a:chExt cx="5222124" cy="1400799"/>
          </a:xfrm>
        </p:grpSpPr>
        <p:sp>
          <p:nvSpPr>
            <p:cNvPr id="23" name="正方形/長方形 22">
              <a:extLst>
                <a:ext uri="{FF2B5EF4-FFF2-40B4-BE49-F238E27FC236}">
                  <a16:creationId xmlns:a16="http://schemas.microsoft.com/office/drawing/2014/main" id="{B61C3E4D-9D91-4C14-AD3C-0D9D32692BE6}"/>
                </a:ext>
              </a:extLst>
            </p:cNvPr>
            <p:cNvSpPr/>
            <p:nvPr/>
          </p:nvSpPr>
          <p:spPr>
            <a:xfrm>
              <a:off x="654353" y="1502259"/>
              <a:ext cx="5222124" cy="10871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E2448E31-A900-4E65-BB79-9B0DC6DFB7D2}"/>
                </a:ext>
              </a:extLst>
            </p:cNvPr>
            <p:cNvSpPr/>
            <p:nvPr/>
          </p:nvSpPr>
          <p:spPr>
            <a:xfrm>
              <a:off x="654353" y="1188612"/>
              <a:ext cx="5222124"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grpSp>
      <p:sp>
        <p:nvSpPr>
          <p:cNvPr id="25" name="テキスト プレースホルダー 7">
            <a:extLst>
              <a:ext uri="{FF2B5EF4-FFF2-40B4-BE49-F238E27FC236}">
                <a16:creationId xmlns:a16="http://schemas.microsoft.com/office/drawing/2014/main" id="{E24BF92A-E652-40C5-9037-60F4692361C4}"/>
              </a:ext>
            </a:extLst>
          </p:cNvPr>
          <p:cNvSpPr>
            <a:spLocks noGrp="1"/>
          </p:cNvSpPr>
          <p:nvPr>
            <p:ph type="body" sz="quarter" idx="22" hasCustomPrompt="1"/>
          </p:nvPr>
        </p:nvSpPr>
        <p:spPr>
          <a:xfrm>
            <a:off x="657131" y="1192324"/>
            <a:ext cx="5219346"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26" name="テキスト プレースホルダー 7">
            <a:extLst>
              <a:ext uri="{FF2B5EF4-FFF2-40B4-BE49-F238E27FC236}">
                <a16:creationId xmlns:a16="http://schemas.microsoft.com/office/drawing/2014/main" id="{2783FCA5-5B3C-41A9-92B0-A9A449B1CDE9}"/>
              </a:ext>
            </a:extLst>
          </p:cNvPr>
          <p:cNvSpPr>
            <a:spLocks noGrp="1"/>
          </p:cNvSpPr>
          <p:nvPr>
            <p:ph type="body" sz="quarter" idx="19" hasCustomPrompt="1"/>
          </p:nvPr>
        </p:nvSpPr>
        <p:spPr>
          <a:xfrm>
            <a:off x="728374" y="1534819"/>
            <a:ext cx="5076860" cy="1036889"/>
          </a:xfrm>
          <a:prstGeom prst="rect">
            <a:avLst/>
          </a:prstGeom>
        </p:spPr>
        <p:txBody>
          <a:bodyPr vert="horz"/>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a:solidFill>
                  <a:schemeClr val="tx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en-US" altLang="ja-JP" dirty="0"/>
              <a:t>Body Here</a:t>
            </a:r>
          </a:p>
        </p:txBody>
      </p:sp>
      <p:grpSp>
        <p:nvGrpSpPr>
          <p:cNvPr id="27" name="グループ化 26">
            <a:extLst>
              <a:ext uri="{FF2B5EF4-FFF2-40B4-BE49-F238E27FC236}">
                <a16:creationId xmlns:a16="http://schemas.microsoft.com/office/drawing/2014/main" id="{2C286865-DF85-471B-9BDF-E3ED43C160C9}"/>
              </a:ext>
            </a:extLst>
          </p:cNvPr>
          <p:cNvGrpSpPr/>
          <p:nvPr userDrawn="1"/>
        </p:nvGrpSpPr>
        <p:grpSpPr>
          <a:xfrm>
            <a:off x="6323632" y="1188612"/>
            <a:ext cx="5222124" cy="1400799"/>
            <a:chOff x="654353" y="1188612"/>
            <a:chExt cx="5222124" cy="1400799"/>
          </a:xfrm>
        </p:grpSpPr>
        <p:sp>
          <p:nvSpPr>
            <p:cNvPr id="28" name="正方形/長方形 27">
              <a:extLst>
                <a:ext uri="{FF2B5EF4-FFF2-40B4-BE49-F238E27FC236}">
                  <a16:creationId xmlns:a16="http://schemas.microsoft.com/office/drawing/2014/main" id="{7EC398BF-28B9-43E2-AF42-FAB614587D09}"/>
                </a:ext>
              </a:extLst>
            </p:cNvPr>
            <p:cNvSpPr/>
            <p:nvPr/>
          </p:nvSpPr>
          <p:spPr>
            <a:xfrm>
              <a:off x="654353" y="1502259"/>
              <a:ext cx="5222124" cy="10871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C5169AA6-FDBD-40D4-8A6C-30CF86E77BDC}"/>
                </a:ext>
              </a:extLst>
            </p:cNvPr>
            <p:cNvSpPr/>
            <p:nvPr/>
          </p:nvSpPr>
          <p:spPr>
            <a:xfrm>
              <a:off x="654353" y="1188612"/>
              <a:ext cx="5222124"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grpSp>
      <p:sp>
        <p:nvSpPr>
          <p:cNvPr id="30" name="テキスト プレースホルダー 7">
            <a:extLst>
              <a:ext uri="{FF2B5EF4-FFF2-40B4-BE49-F238E27FC236}">
                <a16:creationId xmlns:a16="http://schemas.microsoft.com/office/drawing/2014/main" id="{124E316D-7AD2-4831-A437-16142ECB549C}"/>
              </a:ext>
            </a:extLst>
          </p:cNvPr>
          <p:cNvSpPr>
            <a:spLocks noGrp="1"/>
          </p:cNvSpPr>
          <p:nvPr>
            <p:ph type="body" sz="quarter" idx="23" hasCustomPrompt="1"/>
          </p:nvPr>
        </p:nvSpPr>
        <p:spPr>
          <a:xfrm>
            <a:off x="6325021" y="1192324"/>
            <a:ext cx="5219346"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31" name="テキスト プレースホルダー 7">
            <a:extLst>
              <a:ext uri="{FF2B5EF4-FFF2-40B4-BE49-F238E27FC236}">
                <a16:creationId xmlns:a16="http://schemas.microsoft.com/office/drawing/2014/main" id="{FAECB25E-BA49-4E5C-9737-EF882EC302FC}"/>
              </a:ext>
            </a:extLst>
          </p:cNvPr>
          <p:cNvSpPr>
            <a:spLocks noGrp="1"/>
          </p:cNvSpPr>
          <p:nvPr>
            <p:ph type="body" sz="quarter" idx="24" hasCustomPrompt="1"/>
          </p:nvPr>
        </p:nvSpPr>
        <p:spPr>
          <a:xfrm>
            <a:off x="6396264" y="1534819"/>
            <a:ext cx="5076860" cy="1036889"/>
          </a:xfrm>
          <a:prstGeom prst="rect">
            <a:avLst/>
          </a:prstGeom>
        </p:spPr>
        <p:txBody>
          <a:bodyPr vert="horz"/>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a:solidFill>
                  <a:schemeClr val="tx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en-US" altLang="ja-JP" dirty="0"/>
              <a:t>Body Here</a:t>
            </a:r>
          </a:p>
        </p:txBody>
      </p:sp>
      <p:pic>
        <p:nvPicPr>
          <p:cNvPr id="32" name="図 31" descr="ロゴ&#10;&#10;自動的に生成された説明">
            <a:extLst>
              <a:ext uri="{FF2B5EF4-FFF2-40B4-BE49-F238E27FC236}">
                <a16:creationId xmlns:a16="http://schemas.microsoft.com/office/drawing/2014/main" id="{85359E5A-4DA0-4F2E-9F6D-BE442E917BEC}"/>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18" name="スライド番号プレースホルダー 3">
            <a:extLst>
              <a:ext uri="{FF2B5EF4-FFF2-40B4-BE49-F238E27FC236}">
                <a16:creationId xmlns:a16="http://schemas.microsoft.com/office/drawing/2014/main" id="{9AED0FCC-A5C5-42C0-BD75-8F73F7AE7515}"/>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19" name="フッター プレースホルダー 4">
            <a:extLst>
              <a:ext uri="{FF2B5EF4-FFF2-40B4-BE49-F238E27FC236}">
                <a16:creationId xmlns:a16="http://schemas.microsoft.com/office/drawing/2014/main" id="{7B450DD2-12F4-47DF-8AE9-95FEC28D5742}"/>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21" name="日付プレースホルダー 3">
            <a:extLst>
              <a:ext uri="{FF2B5EF4-FFF2-40B4-BE49-F238E27FC236}">
                <a16:creationId xmlns:a16="http://schemas.microsoft.com/office/drawing/2014/main" id="{8352734D-589E-413E-A86C-7A047F840747}"/>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26682257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s key initiatives &amp; our solution 1">
    <p:spTree>
      <p:nvGrpSpPr>
        <p:cNvPr id="1" name=""/>
        <p:cNvGrpSpPr/>
        <p:nvPr/>
      </p:nvGrpSpPr>
      <p:grpSpPr>
        <a:xfrm>
          <a:off x="0" y="0"/>
          <a:ext cx="0" cy="0"/>
          <a:chOff x="0" y="0"/>
          <a:chExt cx="0" cy="0"/>
        </a:xfrm>
      </p:grpSpPr>
      <p:cxnSp>
        <p:nvCxnSpPr>
          <p:cNvPr id="61" name="直線コネクタ 60">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2" name="テキスト プレースホルダー 7">
            <a:extLst>
              <a:ext uri="{FF2B5EF4-FFF2-40B4-BE49-F238E27FC236}">
                <a16:creationId xmlns:a16="http://schemas.microsoft.com/office/drawing/2014/main" id="{FCCD35A3-CE22-4923-A372-F72029E07304}"/>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grpSp>
        <p:nvGrpSpPr>
          <p:cNvPr id="22" name="グループ化 21">
            <a:extLst>
              <a:ext uri="{FF2B5EF4-FFF2-40B4-BE49-F238E27FC236}">
                <a16:creationId xmlns:a16="http://schemas.microsoft.com/office/drawing/2014/main" id="{2DFC3347-9B7C-4D5F-BDC9-5156B03A3916}"/>
              </a:ext>
            </a:extLst>
          </p:cNvPr>
          <p:cNvGrpSpPr/>
          <p:nvPr userDrawn="1"/>
        </p:nvGrpSpPr>
        <p:grpSpPr>
          <a:xfrm>
            <a:off x="3484938" y="1189598"/>
            <a:ext cx="5222124" cy="1400799"/>
            <a:chOff x="654353" y="1188612"/>
            <a:chExt cx="5222124" cy="1400799"/>
          </a:xfrm>
        </p:grpSpPr>
        <p:sp>
          <p:nvSpPr>
            <p:cNvPr id="23" name="正方形/長方形 22">
              <a:extLst>
                <a:ext uri="{FF2B5EF4-FFF2-40B4-BE49-F238E27FC236}">
                  <a16:creationId xmlns:a16="http://schemas.microsoft.com/office/drawing/2014/main" id="{DFC3D502-DE0B-46A6-A8B9-0F2FD8943F02}"/>
                </a:ext>
              </a:extLst>
            </p:cNvPr>
            <p:cNvSpPr/>
            <p:nvPr/>
          </p:nvSpPr>
          <p:spPr>
            <a:xfrm>
              <a:off x="654353" y="1502259"/>
              <a:ext cx="5222124" cy="10871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DF36F45B-C69E-46E6-837E-9129F28CA3C5}"/>
                </a:ext>
              </a:extLst>
            </p:cNvPr>
            <p:cNvSpPr/>
            <p:nvPr/>
          </p:nvSpPr>
          <p:spPr>
            <a:xfrm>
              <a:off x="654353" y="1188612"/>
              <a:ext cx="5222124"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Arial" panose="020B0604020202020204" pitchFamily="34" charset="0"/>
              </a:endParaRPr>
            </a:p>
          </p:txBody>
        </p:sp>
      </p:grpSp>
      <p:sp>
        <p:nvSpPr>
          <p:cNvPr id="25" name="テキスト プレースホルダー 7">
            <a:extLst>
              <a:ext uri="{FF2B5EF4-FFF2-40B4-BE49-F238E27FC236}">
                <a16:creationId xmlns:a16="http://schemas.microsoft.com/office/drawing/2014/main" id="{3D94FA69-11F5-477C-BFD0-49A35513EEAC}"/>
              </a:ext>
            </a:extLst>
          </p:cNvPr>
          <p:cNvSpPr>
            <a:spLocks noGrp="1"/>
          </p:cNvSpPr>
          <p:nvPr>
            <p:ph type="body" sz="quarter" idx="22" hasCustomPrompt="1"/>
          </p:nvPr>
        </p:nvSpPr>
        <p:spPr>
          <a:xfrm>
            <a:off x="3486327" y="1193310"/>
            <a:ext cx="5219346"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26" name="テキスト プレースホルダー 7">
            <a:extLst>
              <a:ext uri="{FF2B5EF4-FFF2-40B4-BE49-F238E27FC236}">
                <a16:creationId xmlns:a16="http://schemas.microsoft.com/office/drawing/2014/main" id="{57D625A5-CB1A-4B39-8806-9ED0BBF8050F}"/>
              </a:ext>
            </a:extLst>
          </p:cNvPr>
          <p:cNvSpPr>
            <a:spLocks noGrp="1"/>
          </p:cNvSpPr>
          <p:nvPr>
            <p:ph type="body" sz="quarter" idx="19" hasCustomPrompt="1"/>
          </p:nvPr>
        </p:nvSpPr>
        <p:spPr>
          <a:xfrm>
            <a:off x="3557570" y="1535805"/>
            <a:ext cx="5076860" cy="1036889"/>
          </a:xfrm>
          <a:prstGeom prst="rect">
            <a:avLst/>
          </a:prstGeom>
        </p:spPr>
        <p:txBody>
          <a:bodyPr vert="horz"/>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a:solidFill>
                  <a:schemeClr val="tx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en-US" altLang="ja-JP" dirty="0"/>
              <a:t>Body Here</a:t>
            </a:r>
          </a:p>
        </p:txBody>
      </p:sp>
      <p:pic>
        <p:nvPicPr>
          <p:cNvPr id="13" name="図 12" descr="ロゴ&#10;&#10;自動的に生成された説明">
            <a:extLst>
              <a:ext uri="{FF2B5EF4-FFF2-40B4-BE49-F238E27FC236}">
                <a16:creationId xmlns:a16="http://schemas.microsoft.com/office/drawing/2014/main" id="{0BC6BE8C-0B55-4CD4-A7A0-FA785989D1A1}"/>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14" name="スライド番号プレースホルダー 3">
            <a:extLst>
              <a:ext uri="{FF2B5EF4-FFF2-40B4-BE49-F238E27FC236}">
                <a16:creationId xmlns:a16="http://schemas.microsoft.com/office/drawing/2014/main" id="{1F1070E9-3456-4780-830D-38DB57FD521A}"/>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16" name="フッター プレースホルダー 4">
            <a:extLst>
              <a:ext uri="{FF2B5EF4-FFF2-40B4-BE49-F238E27FC236}">
                <a16:creationId xmlns:a16="http://schemas.microsoft.com/office/drawing/2014/main" id="{493D37B6-6C8C-4994-A151-497982071749}"/>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17" name="日付プレースホルダー 3">
            <a:extLst>
              <a:ext uri="{FF2B5EF4-FFF2-40B4-BE49-F238E27FC236}">
                <a16:creationId xmlns:a16="http://schemas.microsoft.com/office/drawing/2014/main" id="{E0EE5C9C-655F-4D77-BB7A-B661C1CE5B1C}"/>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3628476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ustry App -Achievement with title both vertical and horizontal 1">
    <p:spTree>
      <p:nvGrpSpPr>
        <p:cNvPr id="1" name=""/>
        <p:cNvGrpSpPr/>
        <p:nvPr/>
      </p:nvGrpSpPr>
      <p:grpSpPr>
        <a:xfrm>
          <a:off x="0" y="0"/>
          <a:ext cx="0" cy="0"/>
          <a:chOff x="0" y="0"/>
          <a:chExt cx="0" cy="0"/>
        </a:xfrm>
      </p:grpSpPr>
      <p:sp>
        <p:nvSpPr>
          <p:cNvPr id="24" name="正方形/長方形 2">
            <a:extLst>
              <a:ext uri="{FF2B5EF4-FFF2-40B4-BE49-F238E27FC236}">
                <a16:creationId xmlns:a16="http://schemas.microsoft.com/office/drawing/2014/main" id="{E7FD17B8-7EE8-4221-B67D-526155696EBA}"/>
              </a:ext>
            </a:extLst>
          </p:cNvPr>
          <p:cNvSpPr/>
          <p:nvPr userDrawn="1"/>
        </p:nvSpPr>
        <p:spPr>
          <a:xfrm>
            <a:off x="830732" y="1901625"/>
            <a:ext cx="2383913" cy="4434033"/>
          </a:xfrm>
          <a:prstGeom prst="rect">
            <a:avLst/>
          </a:prstGeom>
          <a:solidFill>
            <a:schemeClr val="accent6"/>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300" normalizeH="0" baseline="0" noProof="0" dirty="0">
              <a:ln>
                <a:noFill/>
              </a:ln>
              <a:solidFill>
                <a:prstClr val="white"/>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25" name="正方形/長方形 2">
            <a:extLst>
              <a:ext uri="{FF2B5EF4-FFF2-40B4-BE49-F238E27FC236}">
                <a16:creationId xmlns:a16="http://schemas.microsoft.com/office/drawing/2014/main" id="{00016ABA-6E51-454F-9489-60CE3F00739D}"/>
              </a:ext>
            </a:extLst>
          </p:cNvPr>
          <p:cNvSpPr/>
          <p:nvPr userDrawn="1"/>
        </p:nvSpPr>
        <p:spPr>
          <a:xfrm>
            <a:off x="3214645" y="1901625"/>
            <a:ext cx="8539246" cy="4434033"/>
          </a:xfrm>
          <a:prstGeom prst="rect">
            <a:avLst/>
          </a:prstGeom>
          <a:solidFill>
            <a:schemeClr val="accent6"/>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300" normalizeH="0" baseline="0" noProof="0" dirty="0">
              <a:ln>
                <a:noFill/>
              </a:ln>
              <a:solidFill>
                <a:prstClr val="white"/>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66" name="正方形/長方形 65">
            <a:extLst>
              <a:ext uri="{FF2B5EF4-FFF2-40B4-BE49-F238E27FC236}">
                <a16:creationId xmlns:a16="http://schemas.microsoft.com/office/drawing/2014/main" id="{B8A40DF1-0AAD-4A1B-94B4-C3BF1B1BAC7C}"/>
              </a:ext>
            </a:extLst>
          </p:cNvPr>
          <p:cNvSpPr/>
          <p:nvPr userDrawn="1"/>
        </p:nvSpPr>
        <p:spPr>
          <a:xfrm>
            <a:off x="3215245" y="1904999"/>
            <a:ext cx="8538646" cy="372533"/>
          </a:xfrm>
          <a:prstGeom prst="rect">
            <a:avLst/>
          </a:prstGeom>
          <a:solidFill>
            <a:schemeClr val="accent1"/>
          </a:solidFill>
          <a:ln w="63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67" name="正方形/長方形 66">
            <a:extLst>
              <a:ext uri="{FF2B5EF4-FFF2-40B4-BE49-F238E27FC236}">
                <a16:creationId xmlns:a16="http://schemas.microsoft.com/office/drawing/2014/main" id="{BD074409-F7FC-4D3D-A41E-1CC47759CC56}"/>
              </a:ext>
            </a:extLst>
          </p:cNvPr>
          <p:cNvSpPr/>
          <p:nvPr userDrawn="1"/>
        </p:nvSpPr>
        <p:spPr>
          <a:xfrm>
            <a:off x="831892" y="1904999"/>
            <a:ext cx="2373546" cy="372533"/>
          </a:xfrm>
          <a:prstGeom prst="rect">
            <a:avLst/>
          </a:prstGeom>
          <a:solidFill>
            <a:srgbClr val="7F7F7F"/>
          </a:solidFill>
          <a:ln w="63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cxnSp>
        <p:nvCxnSpPr>
          <p:cNvPr id="51" name="直線コネクタ 50">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33" name="正方形/長方形 32">
            <a:extLst>
              <a:ext uri="{FF2B5EF4-FFF2-40B4-BE49-F238E27FC236}">
                <a16:creationId xmlns:a16="http://schemas.microsoft.com/office/drawing/2014/main" id="{7A8D1F9A-96DA-4E93-A73C-034F52D921C8}"/>
              </a:ext>
            </a:extLst>
          </p:cNvPr>
          <p:cNvSpPr/>
          <p:nvPr userDrawn="1"/>
        </p:nvSpPr>
        <p:spPr>
          <a:xfrm rot="5400000">
            <a:off x="-573118" y="3291414"/>
            <a:ext cx="2412995" cy="385233"/>
          </a:xfrm>
          <a:prstGeom prst="rect">
            <a:avLst/>
          </a:prstGeom>
          <a:solidFill>
            <a:srgbClr val="7F7F7F"/>
          </a:solidFill>
          <a:ln w="63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35" name="正方形/長方形 34">
            <a:extLst>
              <a:ext uri="{FF2B5EF4-FFF2-40B4-BE49-F238E27FC236}">
                <a16:creationId xmlns:a16="http://schemas.microsoft.com/office/drawing/2014/main" id="{5269A759-6A4B-4D0A-847E-43EA33A4F4D0}"/>
              </a:ext>
            </a:extLst>
          </p:cNvPr>
          <p:cNvSpPr/>
          <p:nvPr userDrawn="1"/>
        </p:nvSpPr>
        <p:spPr>
          <a:xfrm rot="5400000">
            <a:off x="-192120" y="5323417"/>
            <a:ext cx="1651000" cy="385233"/>
          </a:xfrm>
          <a:prstGeom prst="rect">
            <a:avLst/>
          </a:prstGeom>
          <a:solidFill>
            <a:srgbClr val="7F7F7F"/>
          </a:solidFill>
          <a:ln w="63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36" name="テキスト プレースホルダー 7">
            <a:extLst>
              <a:ext uri="{FF2B5EF4-FFF2-40B4-BE49-F238E27FC236}">
                <a16:creationId xmlns:a16="http://schemas.microsoft.com/office/drawing/2014/main" id="{A933A5BC-E99E-47E4-84C4-23E82D3F8240}"/>
              </a:ext>
            </a:extLst>
          </p:cNvPr>
          <p:cNvSpPr>
            <a:spLocks noGrp="1"/>
          </p:cNvSpPr>
          <p:nvPr>
            <p:ph type="body" sz="quarter" idx="32" hasCustomPrompt="1"/>
          </p:nvPr>
        </p:nvSpPr>
        <p:spPr>
          <a:xfrm>
            <a:off x="440765" y="2275470"/>
            <a:ext cx="380999" cy="2423530"/>
          </a:xfrm>
          <a:prstGeom prst="rect">
            <a:avLst/>
          </a:prstGeom>
        </p:spPr>
        <p:txBody>
          <a:bodyPr vert="eaVert" anchor="ctr"/>
          <a:lstStyle>
            <a:lvl1pPr marL="0" indent="0" algn="ctr">
              <a:lnSpc>
                <a:spcPct val="100000"/>
              </a:lnSpc>
              <a:spcBef>
                <a:spcPts val="0"/>
              </a:spcBef>
              <a:buNone/>
              <a:defRPr sz="1400" spc="0">
                <a:solidFill>
                  <a:schemeClr val="bg1"/>
                </a:solidFill>
                <a:latin typeface="Arial" panose="020B0604020202020204" pitchFamily="34" charset="0"/>
                <a:cs typeface="Arial" panose="020B0604020202020204" pitchFamily="34" charset="0"/>
              </a:defRPr>
            </a:lvl1pPr>
          </a:lstStyle>
          <a:p>
            <a:pPr lvl="0"/>
            <a:r>
              <a:rPr kumimoji="1" lang="en-US" altLang="ja-JP" dirty="0"/>
              <a:t>Title</a:t>
            </a:r>
            <a:endParaRPr kumimoji="1" lang="ja-JP" altLang="en-US" dirty="0"/>
          </a:p>
        </p:txBody>
      </p:sp>
      <p:sp>
        <p:nvSpPr>
          <p:cNvPr id="37" name="テキスト プレースホルダー 7">
            <a:extLst>
              <a:ext uri="{FF2B5EF4-FFF2-40B4-BE49-F238E27FC236}">
                <a16:creationId xmlns:a16="http://schemas.microsoft.com/office/drawing/2014/main" id="{EF03C82F-7FCF-41CC-8705-6CB6A6B382B7}"/>
              </a:ext>
            </a:extLst>
          </p:cNvPr>
          <p:cNvSpPr>
            <a:spLocks noGrp="1"/>
          </p:cNvSpPr>
          <p:nvPr>
            <p:ph type="body" sz="quarter" idx="33" hasCustomPrompt="1"/>
          </p:nvPr>
        </p:nvSpPr>
        <p:spPr>
          <a:xfrm>
            <a:off x="440765" y="4690533"/>
            <a:ext cx="380999" cy="1650999"/>
          </a:xfrm>
          <a:prstGeom prst="rect">
            <a:avLst/>
          </a:prstGeom>
        </p:spPr>
        <p:txBody>
          <a:bodyPr vert="eaVert" anchor="ctr"/>
          <a:lstStyle>
            <a:lvl1pPr marL="0" indent="0" algn="ctr">
              <a:lnSpc>
                <a:spcPct val="100000"/>
              </a:lnSpc>
              <a:spcBef>
                <a:spcPts val="0"/>
              </a:spcBef>
              <a:buNone/>
              <a:defRPr sz="1400" spc="0">
                <a:solidFill>
                  <a:schemeClr val="bg1"/>
                </a:solidFill>
                <a:latin typeface="Arial" panose="020B0604020202020204" pitchFamily="34" charset="0"/>
                <a:cs typeface="Arial" panose="020B0604020202020204" pitchFamily="34" charset="0"/>
              </a:defRPr>
            </a:lvl1pPr>
          </a:lstStyle>
          <a:p>
            <a:pPr lvl="0"/>
            <a:r>
              <a:rPr kumimoji="1" lang="en-US" altLang="ja-JP" dirty="0"/>
              <a:t>Title</a:t>
            </a:r>
            <a:endParaRPr kumimoji="1" lang="ja-JP" altLang="en-US" dirty="0"/>
          </a:p>
        </p:txBody>
      </p:sp>
      <p:sp>
        <p:nvSpPr>
          <p:cNvPr id="26" name="テキスト プレースホルダー 7">
            <a:extLst>
              <a:ext uri="{FF2B5EF4-FFF2-40B4-BE49-F238E27FC236}">
                <a16:creationId xmlns:a16="http://schemas.microsoft.com/office/drawing/2014/main" id="{5E53D52D-6A17-4D99-9A05-25CC4FED1BAB}"/>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sp>
        <p:nvSpPr>
          <p:cNvPr id="28" name="テキスト プレースホルダー 7">
            <a:extLst>
              <a:ext uri="{FF2B5EF4-FFF2-40B4-BE49-F238E27FC236}">
                <a16:creationId xmlns:a16="http://schemas.microsoft.com/office/drawing/2014/main" id="{C4BEED0B-4EC0-4760-8C38-9F571B3D3F6A}"/>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30" name="正方形/長方形 29">
            <a:extLst>
              <a:ext uri="{FF2B5EF4-FFF2-40B4-BE49-F238E27FC236}">
                <a16:creationId xmlns:a16="http://schemas.microsoft.com/office/drawing/2014/main" id="{D7D86908-2D7C-4341-BBC9-1700D8BC3E76}"/>
              </a:ext>
            </a:extLst>
          </p:cNvPr>
          <p:cNvSpPr/>
          <p:nvPr userDrawn="1"/>
        </p:nvSpPr>
        <p:spPr>
          <a:xfrm>
            <a:off x="5605325" y="2390144"/>
            <a:ext cx="6026395" cy="38369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2" name="図プレースホルダー 2">
            <a:extLst>
              <a:ext uri="{FF2B5EF4-FFF2-40B4-BE49-F238E27FC236}">
                <a16:creationId xmlns:a16="http://schemas.microsoft.com/office/drawing/2014/main" id="{2C62F595-29A6-4BA3-ACC8-31F38DB4BCBD}"/>
              </a:ext>
            </a:extLst>
          </p:cNvPr>
          <p:cNvSpPr>
            <a:spLocks noGrp="1"/>
          </p:cNvSpPr>
          <p:nvPr>
            <p:ph type="pic" idx="1"/>
          </p:nvPr>
        </p:nvSpPr>
        <p:spPr>
          <a:xfrm>
            <a:off x="5605326" y="2390144"/>
            <a:ext cx="6026393" cy="3836920"/>
          </a:xfrm>
          <a:prstGeom prst="rect">
            <a:avLst/>
          </a:prstGeom>
          <a:solidFill>
            <a:schemeClr val="bg1"/>
          </a:solidFill>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3" name="テキスト プレースホルダー 7">
            <a:extLst>
              <a:ext uri="{FF2B5EF4-FFF2-40B4-BE49-F238E27FC236}">
                <a16:creationId xmlns:a16="http://schemas.microsoft.com/office/drawing/2014/main" id="{720B4E3E-E957-47BD-B180-92C106BC77A3}"/>
              </a:ext>
            </a:extLst>
          </p:cNvPr>
          <p:cNvSpPr>
            <a:spLocks noGrp="1"/>
          </p:cNvSpPr>
          <p:nvPr>
            <p:ph type="body" sz="quarter" idx="34" hasCustomPrompt="1"/>
          </p:nvPr>
        </p:nvSpPr>
        <p:spPr>
          <a:xfrm>
            <a:off x="3300859" y="2394501"/>
            <a:ext cx="2218267" cy="636564"/>
          </a:xfrm>
          <a:prstGeom prst="rect">
            <a:avLst/>
          </a:prstGeom>
        </p:spPr>
        <p:txBody>
          <a:bodyPr vert="horz"/>
          <a:lstStyle>
            <a:lvl1pPr marL="0" indent="0">
              <a:lnSpc>
                <a:spcPct val="90000"/>
              </a:lnSpc>
              <a:spcBef>
                <a:spcPts val="0"/>
              </a:spcBef>
              <a:buNone/>
              <a:defRPr sz="14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44" name="テキスト プレースホルダー 7">
            <a:extLst>
              <a:ext uri="{FF2B5EF4-FFF2-40B4-BE49-F238E27FC236}">
                <a16:creationId xmlns:a16="http://schemas.microsoft.com/office/drawing/2014/main" id="{BC927F63-4738-4672-896E-545688E0E89E}"/>
              </a:ext>
            </a:extLst>
          </p:cNvPr>
          <p:cNvSpPr>
            <a:spLocks noGrp="1"/>
          </p:cNvSpPr>
          <p:nvPr>
            <p:ph type="body" sz="quarter" idx="35" hasCustomPrompt="1"/>
          </p:nvPr>
        </p:nvSpPr>
        <p:spPr>
          <a:xfrm>
            <a:off x="3300858" y="2690327"/>
            <a:ext cx="2218267" cy="738673"/>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cxnSp>
        <p:nvCxnSpPr>
          <p:cNvPr id="47" name="直線コネクタ 46">
            <a:extLst>
              <a:ext uri="{FF2B5EF4-FFF2-40B4-BE49-F238E27FC236}">
                <a16:creationId xmlns:a16="http://schemas.microsoft.com/office/drawing/2014/main" id="{B3F56EE4-6F25-49BF-A890-190E0C70D13E}"/>
              </a:ext>
            </a:extLst>
          </p:cNvPr>
          <p:cNvCxnSpPr>
            <a:cxnSpLocks/>
          </p:cNvCxnSpPr>
          <p:nvPr userDrawn="1"/>
        </p:nvCxnSpPr>
        <p:spPr>
          <a:xfrm flipV="1">
            <a:off x="3206031" y="2269067"/>
            <a:ext cx="0" cy="4066593"/>
          </a:xfrm>
          <a:prstGeom prst="line">
            <a:avLst/>
          </a:prstGeom>
          <a:noFill/>
          <a:ln w="15875" cap="flat" cmpd="sng" algn="ctr">
            <a:solidFill>
              <a:schemeClr val="accent5"/>
            </a:solidFill>
            <a:prstDash val="solid"/>
          </a:ln>
          <a:effectLst/>
        </p:spPr>
      </p:cxnSp>
      <p:sp>
        <p:nvSpPr>
          <p:cNvPr id="48" name="テキスト プレースホルダー 7">
            <a:extLst>
              <a:ext uri="{FF2B5EF4-FFF2-40B4-BE49-F238E27FC236}">
                <a16:creationId xmlns:a16="http://schemas.microsoft.com/office/drawing/2014/main" id="{02C4CC92-FDB3-45EA-B1F8-07B4CE225036}"/>
              </a:ext>
            </a:extLst>
          </p:cNvPr>
          <p:cNvSpPr>
            <a:spLocks noGrp="1"/>
          </p:cNvSpPr>
          <p:nvPr>
            <p:ph type="body" sz="quarter" idx="37" hasCustomPrompt="1"/>
          </p:nvPr>
        </p:nvSpPr>
        <p:spPr>
          <a:xfrm rot="16200000">
            <a:off x="1832917" y="903382"/>
            <a:ext cx="371502" cy="2374731"/>
          </a:xfrm>
          <a:prstGeom prst="rect">
            <a:avLst/>
          </a:prstGeom>
        </p:spPr>
        <p:txBody>
          <a:bodyPr vert="eaVert" anchor="ctr"/>
          <a:lstStyle>
            <a:lvl1pPr marL="0" indent="0" algn="ctr">
              <a:lnSpc>
                <a:spcPct val="100000"/>
              </a:lnSpc>
              <a:spcBef>
                <a:spcPts val="0"/>
              </a:spcBef>
              <a:buNone/>
              <a:defRPr sz="1400" spc="0">
                <a:solidFill>
                  <a:schemeClr val="bg1"/>
                </a:solidFill>
                <a:latin typeface="Arial" panose="020B0604020202020204" pitchFamily="34" charset="0"/>
                <a:cs typeface="Arial" panose="020B0604020202020204" pitchFamily="34" charset="0"/>
              </a:defRPr>
            </a:lvl1pPr>
          </a:lstStyle>
          <a:p>
            <a:pPr lvl="0"/>
            <a:r>
              <a:rPr kumimoji="1" lang="en-US" altLang="ja-JP" dirty="0"/>
              <a:t>Title</a:t>
            </a:r>
            <a:endParaRPr kumimoji="1" lang="ja-JP" altLang="en-US" dirty="0"/>
          </a:p>
        </p:txBody>
      </p:sp>
      <p:sp>
        <p:nvSpPr>
          <p:cNvPr id="49" name="テキスト プレースホルダー 7">
            <a:extLst>
              <a:ext uri="{FF2B5EF4-FFF2-40B4-BE49-F238E27FC236}">
                <a16:creationId xmlns:a16="http://schemas.microsoft.com/office/drawing/2014/main" id="{542EC894-E59E-4958-A784-F5EA4505028C}"/>
              </a:ext>
            </a:extLst>
          </p:cNvPr>
          <p:cNvSpPr>
            <a:spLocks noGrp="1"/>
          </p:cNvSpPr>
          <p:nvPr>
            <p:ph type="body" sz="quarter" idx="38" hasCustomPrompt="1"/>
          </p:nvPr>
        </p:nvSpPr>
        <p:spPr>
          <a:xfrm rot="16200000">
            <a:off x="7294506" y="-2183477"/>
            <a:ext cx="371502" cy="8548451"/>
          </a:xfrm>
          <a:prstGeom prst="rect">
            <a:avLst/>
          </a:prstGeom>
        </p:spPr>
        <p:txBody>
          <a:bodyPr vert="eaVert" anchor="ctr"/>
          <a:lstStyle>
            <a:lvl1pPr marL="0" indent="0" algn="ctr">
              <a:lnSpc>
                <a:spcPct val="100000"/>
              </a:lnSpc>
              <a:spcBef>
                <a:spcPts val="0"/>
              </a:spcBef>
              <a:buNone/>
              <a:defRPr sz="1400" spc="0">
                <a:solidFill>
                  <a:schemeClr val="bg1"/>
                </a:solidFill>
                <a:latin typeface="Arial" panose="020B0604020202020204" pitchFamily="34" charset="0"/>
                <a:cs typeface="Arial" panose="020B0604020202020204" pitchFamily="34" charset="0"/>
              </a:defRPr>
            </a:lvl1pPr>
          </a:lstStyle>
          <a:p>
            <a:pPr lvl="0"/>
            <a:r>
              <a:rPr kumimoji="1" lang="en-US" altLang="ja-JP" dirty="0"/>
              <a:t>Title</a:t>
            </a:r>
            <a:endParaRPr kumimoji="1" lang="ja-JP" altLang="en-US" dirty="0"/>
          </a:p>
        </p:txBody>
      </p:sp>
      <p:sp>
        <p:nvSpPr>
          <p:cNvPr id="50" name="テキスト プレースホルダー 7">
            <a:extLst>
              <a:ext uri="{FF2B5EF4-FFF2-40B4-BE49-F238E27FC236}">
                <a16:creationId xmlns:a16="http://schemas.microsoft.com/office/drawing/2014/main" id="{9F93FCC0-1518-4EE1-B8AD-776F7F407729}"/>
              </a:ext>
            </a:extLst>
          </p:cNvPr>
          <p:cNvSpPr>
            <a:spLocks noGrp="1"/>
          </p:cNvSpPr>
          <p:nvPr>
            <p:ph type="body" sz="quarter" idx="39" hasCustomPrompt="1"/>
          </p:nvPr>
        </p:nvSpPr>
        <p:spPr>
          <a:xfrm>
            <a:off x="909197" y="2394501"/>
            <a:ext cx="2218267" cy="636564"/>
          </a:xfrm>
          <a:prstGeom prst="rect">
            <a:avLst/>
          </a:prstGeom>
        </p:spPr>
        <p:txBody>
          <a:bodyPr vert="horz"/>
          <a:lstStyle>
            <a:lvl1pPr marL="0" indent="0">
              <a:lnSpc>
                <a:spcPct val="90000"/>
              </a:lnSpc>
              <a:spcBef>
                <a:spcPts val="0"/>
              </a:spcBef>
              <a:buNone/>
              <a:defRPr sz="1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52" name="テキスト プレースホルダー 7">
            <a:extLst>
              <a:ext uri="{FF2B5EF4-FFF2-40B4-BE49-F238E27FC236}">
                <a16:creationId xmlns:a16="http://schemas.microsoft.com/office/drawing/2014/main" id="{092ACE16-F7EB-4AAF-AC65-13FDD78AA673}"/>
              </a:ext>
            </a:extLst>
          </p:cNvPr>
          <p:cNvSpPr>
            <a:spLocks noGrp="1"/>
          </p:cNvSpPr>
          <p:nvPr>
            <p:ph type="body" sz="quarter" idx="40" hasCustomPrompt="1"/>
          </p:nvPr>
        </p:nvSpPr>
        <p:spPr>
          <a:xfrm>
            <a:off x="909196" y="2690327"/>
            <a:ext cx="2218267" cy="738673"/>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pic>
        <p:nvPicPr>
          <p:cNvPr id="27" name="図 26" descr="ロゴ&#10;&#10;自動的に生成された説明">
            <a:extLst>
              <a:ext uri="{FF2B5EF4-FFF2-40B4-BE49-F238E27FC236}">
                <a16:creationId xmlns:a16="http://schemas.microsoft.com/office/drawing/2014/main" id="{732186BB-8400-48C8-91F8-AC6A109C2EFE}"/>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31" name="スライド番号プレースホルダー 3">
            <a:extLst>
              <a:ext uri="{FF2B5EF4-FFF2-40B4-BE49-F238E27FC236}">
                <a16:creationId xmlns:a16="http://schemas.microsoft.com/office/drawing/2014/main" id="{11470854-7E12-425D-B4BF-5843B08488CB}"/>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32" name="フッター プレースホルダー 4">
            <a:extLst>
              <a:ext uri="{FF2B5EF4-FFF2-40B4-BE49-F238E27FC236}">
                <a16:creationId xmlns:a16="http://schemas.microsoft.com/office/drawing/2014/main" id="{8A02041A-D5CE-46C3-8003-477E79A6601C}"/>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34" name="日付プレースホルダー 3">
            <a:extLst>
              <a:ext uri="{FF2B5EF4-FFF2-40B4-BE49-F238E27FC236}">
                <a16:creationId xmlns:a16="http://schemas.microsoft.com/office/drawing/2014/main" id="{51754CF9-6FDA-489F-A560-981047F4F1FE}"/>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3917606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dustry App -Achievement w/o title in vertical 1">
    <p:spTree>
      <p:nvGrpSpPr>
        <p:cNvPr id="1" name=""/>
        <p:cNvGrpSpPr/>
        <p:nvPr/>
      </p:nvGrpSpPr>
      <p:grpSpPr>
        <a:xfrm>
          <a:off x="0" y="0"/>
          <a:ext cx="0" cy="0"/>
          <a:chOff x="0" y="0"/>
          <a:chExt cx="0" cy="0"/>
        </a:xfrm>
      </p:grpSpPr>
      <p:sp>
        <p:nvSpPr>
          <p:cNvPr id="21" name="正方形/長方形 2">
            <a:extLst>
              <a:ext uri="{FF2B5EF4-FFF2-40B4-BE49-F238E27FC236}">
                <a16:creationId xmlns:a16="http://schemas.microsoft.com/office/drawing/2014/main" id="{FFE657A7-DCCA-4ED8-82B9-071CF24089AB}"/>
              </a:ext>
            </a:extLst>
          </p:cNvPr>
          <p:cNvSpPr/>
          <p:nvPr userDrawn="1"/>
        </p:nvSpPr>
        <p:spPr>
          <a:xfrm>
            <a:off x="647130" y="1901625"/>
            <a:ext cx="2383923" cy="4434033"/>
          </a:xfrm>
          <a:prstGeom prst="rect">
            <a:avLst/>
          </a:prstGeom>
          <a:solidFill>
            <a:schemeClr val="accent6"/>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300" normalizeH="0" baseline="0" noProof="0" dirty="0">
              <a:ln>
                <a:noFill/>
              </a:ln>
              <a:solidFill>
                <a:prstClr val="white"/>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22" name="正方形/長方形 2">
            <a:extLst>
              <a:ext uri="{FF2B5EF4-FFF2-40B4-BE49-F238E27FC236}">
                <a16:creationId xmlns:a16="http://schemas.microsoft.com/office/drawing/2014/main" id="{9E849F0D-7125-49D5-A485-B5A634939651}"/>
              </a:ext>
            </a:extLst>
          </p:cNvPr>
          <p:cNvSpPr/>
          <p:nvPr userDrawn="1"/>
        </p:nvSpPr>
        <p:spPr>
          <a:xfrm>
            <a:off x="3021837" y="1901625"/>
            <a:ext cx="8548452" cy="4434033"/>
          </a:xfrm>
          <a:prstGeom prst="rect">
            <a:avLst/>
          </a:prstGeom>
          <a:solidFill>
            <a:schemeClr val="accent6"/>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300" normalizeH="0" baseline="0" noProof="0" dirty="0">
              <a:ln>
                <a:noFill/>
              </a:ln>
              <a:solidFill>
                <a:prstClr val="white"/>
              </a:solidFill>
              <a:effectLst/>
              <a:uLnTx/>
              <a:uFillTx/>
              <a:latin typeface="Arial" panose="020B0604020202020204" pitchFamily="34" charset="0"/>
              <a:ea typeface="Meiryo UI"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id="{BCEDB082-FCA9-41B7-8CC6-54272AA76DEB}"/>
              </a:ext>
            </a:extLst>
          </p:cNvPr>
          <p:cNvSpPr/>
          <p:nvPr userDrawn="1"/>
        </p:nvSpPr>
        <p:spPr>
          <a:xfrm>
            <a:off x="5421723" y="2390144"/>
            <a:ext cx="6026395" cy="38369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3" name="正方形/長方形 42"/>
          <p:cNvSpPr/>
          <p:nvPr userDrawn="1"/>
        </p:nvSpPr>
        <p:spPr>
          <a:xfrm>
            <a:off x="3031053" y="1904999"/>
            <a:ext cx="8538646" cy="372533"/>
          </a:xfrm>
          <a:prstGeom prst="rect">
            <a:avLst/>
          </a:prstGeom>
          <a:solidFill>
            <a:schemeClr val="accent1"/>
          </a:solidFill>
          <a:ln w="63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4" name="正方形/長方形 43"/>
          <p:cNvSpPr/>
          <p:nvPr userDrawn="1"/>
        </p:nvSpPr>
        <p:spPr>
          <a:xfrm>
            <a:off x="647700" y="1904999"/>
            <a:ext cx="2373546" cy="372533"/>
          </a:xfrm>
          <a:prstGeom prst="rect">
            <a:avLst/>
          </a:prstGeom>
          <a:solidFill>
            <a:srgbClr val="7F7F7F"/>
          </a:solidFill>
          <a:ln w="63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78" name="図プレースホルダー 2">
            <a:extLst>
              <a:ext uri="{FF2B5EF4-FFF2-40B4-BE49-F238E27FC236}">
                <a16:creationId xmlns:a16="http://schemas.microsoft.com/office/drawing/2014/main" id="{FDA59535-B63F-4E69-ACCF-D4EB3258DECB}"/>
              </a:ext>
            </a:extLst>
          </p:cNvPr>
          <p:cNvSpPr>
            <a:spLocks noGrp="1"/>
          </p:cNvSpPr>
          <p:nvPr>
            <p:ph type="pic" idx="1"/>
          </p:nvPr>
        </p:nvSpPr>
        <p:spPr>
          <a:xfrm>
            <a:off x="5421724" y="2390144"/>
            <a:ext cx="6026393" cy="3836920"/>
          </a:xfrm>
          <a:prstGeom prst="rect">
            <a:avLst/>
          </a:prstGeom>
          <a:solidFill>
            <a:schemeClr val="bg1"/>
          </a:solidFill>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54" name="テキスト プレースホルダー 7"/>
          <p:cNvSpPr>
            <a:spLocks noGrp="1"/>
          </p:cNvSpPr>
          <p:nvPr>
            <p:ph type="body" sz="quarter" idx="34" hasCustomPrompt="1"/>
          </p:nvPr>
        </p:nvSpPr>
        <p:spPr>
          <a:xfrm>
            <a:off x="3117257" y="2394501"/>
            <a:ext cx="2218267" cy="636564"/>
          </a:xfrm>
          <a:prstGeom prst="rect">
            <a:avLst/>
          </a:prstGeom>
        </p:spPr>
        <p:txBody>
          <a:bodyPr vert="horz"/>
          <a:lstStyle>
            <a:lvl1pPr marL="0" indent="0">
              <a:lnSpc>
                <a:spcPct val="90000"/>
              </a:lnSpc>
              <a:spcBef>
                <a:spcPts val="0"/>
              </a:spcBef>
              <a:buNone/>
              <a:defRPr sz="14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55" name="テキスト プレースホルダー 7"/>
          <p:cNvSpPr>
            <a:spLocks noGrp="1"/>
          </p:cNvSpPr>
          <p:nvPr>
            <p:ph type="body" sz="quarter" idx="35" hasCustomPrompt="1"/>
          </p:nvPr>
        </p:nvSpPr>
        <p:spPr>
          <a:xfrm>
            <a:off x="3117256" y="2690327"/>
            <a:ext cx="2218267" cy="738673"/>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cxnSp>
        <p:nvCxnSpPr>
          <p:cNvPr id="51" name="直線コネクタ 50">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46EBAA2F-E1D9-4F1A-A661-BE083BE32F36}"/>
              </a:ext>
            </a:extLst>
          </p:cNvPr>
          <p:cNvCxnSpPr>
            <a:cxnSpLocks/>
          </p:cNvCxnSpPr>
          <p:nvPr userDrawn="1"/>
        </p:nvCxnSpPr>
        <p:spPr>
          <a:xfrm flipV="1">
            <a:off x="3022429" y="2269067"/>
            <a:ext cx="0" cy="4066593"/>
          </a:xfrm>
          <a:prstGeom prst="line">
            <a:avLst/>
          </a:prstGeom>
          <a:noFill/>
          <a:ln w="15875" cap="flat" cmpd="sng" algn="ctr">
            <a:solidFill>
              <a:schemeClr val="accent5"/>
            </a:solidFill>
            <a:prstDash val="solid"/>
          </a:ln>
          <a:effectLst/>
        </p:spPr>
      </p:cxnSp>
      <p:sp>
        <p:nvSpPr>
          <p:cNvPr id="25" name="テキスト プレースホルダー 7">
            <a:extLst>
              <a:ext uri="{FF2B5EF4-FFF2-40B4-BE49-F238E27FC236}">
                <a16:creationId xmlns:a16="http://schemas.microsoft.com/office/drawing/2014/main" id="{8D72AB3F-D3D1-4A02-93EE-610D13561BD7}"/>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sp>
        <p:nvSpPr>
          <p:cNvPr id="26" name="テキスト プレースホルダー 7">
            <a:extLst>
              <a:ext uri="{FF2B5EF4-FFF2-40B4-BE49-F238E27FC236}">
                <a16:creationId xmlns:a16="http://schemas.microsoft.com/office/drawing/2014/main" id="{94D85E29-2B42-4A7C-9162-3150CFB2B372}"/>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27" name="テキスト プレースホルダー 7">
            <a:extLst>
              <a:ext uri="{FF2B5EF4-FFF2-40B4-BE49-F238E27FC236}">
                <a16:creationId xmlns:a16="http://schemas.microsoft.com/office/drawing/2014/main" id="{9E698732-8BCC-4222-B447-C0B841E4FB72}"/>
              </a:ext>
            </a:extLst>
          </p:cNvPr>
          <p:cNvSpPr>
            <a:spLocks noGrp="1"/>
          </p:cNvSpPr>
          <p:nvPr>
            <p:ph type="body" sz="quarter" idx="37" hasCustomPrompt="1"/>
          </p:nvPr>
        </p:nvSpPr>
        <p:spPr>
          <a:xfrm rot="16200000">
            <a:off x="1649315" y="903382"/>
            <a:ext cx="371502" cy="2374731"/>
          </a:xfrm>
          <a:prstGeom prst="rect">
            <a:avLst/>
          </a:prstGeom>
        </p:spPr>
        <p:txBody>
          <a:bodyPr vert="eaVert" anchor="ctr"/>
          <a:lstStyle>
            <a:lvl1pPr marL="0" indent="0" algn="ctr">
              <a:lnSpc>
                <a:spcPct val="100000"/>
              </a:lnSpc>
              <a:spcBef>
                <a:spcPts val="0"/>
              </a:spcBef>
              <a:buNone/>
              <a:defRPr sz="1400" spc="0">
                <a:solidFill>
                  <a:schemeClr val="bg1"/>
                </a:solidFill>
                <a:latin typeface="Arial" panose="020B0604020202020204" pitchFamily="34" charset="0"/>
                <a:cs typeface="Arial" panose="020B0604020202020204" pitchFamily="34" charset="0"/>
              </a:defRPr>
            </a:lvl1pPr>
          </a:lstStyle>
          <a:p>
            <a:pPr lvl="0"/>
            <a:r>
              <a:rPr kumimoji="1" lang="en-US" altLang="ja-JP" dirty="0"/>
              <a:t>Title</a:t>
            </a:r>
            <a:endParaRPr kumimoji="1" lang="ja-JP" altLang="en-US" dirty="0"/>
          </a:p>
        </p:txBody>
      </p:sp>
      <p:sp>
        <p:nvSpPr>
          <p:cNvPr id="28" name="テキスト プレースホルダー 7">
            <a:extLst>
              <a:ext uri="{FF2B5EF4-FFF2-40B4-BE49-F238E27FC236}">
                <a16:creationId xmlns:a16="http://schemas.microsoft.com/office/drawing/2014/main" id="{5D50A080-D817-4D75-82ED-2D5658FD45A8}"/>
              </a:ext>
            </a:extLst>
          </p:cNvPr>
          <p:cNvSpPr>
            <a:spLocks noGrp="1"/>
          </p:cNvSpPr>
          <p:nvPr>
            <p:ph type="body" sz="quarter" idx="38" hasCustomPrompt="1"/>
          </p:nvPr>
        </p:nvSpPr>
        <p:spPr>
          <a:xfrm rot="16200000">
            <a:off x="7110904" y="-2183477"/>
            <a:ext cx="371502" cy="8548451"/>
          </a:xfrm>
          <a:prstGeom prst="rect">
            <a:avLst/>
          </a:prstGeom>
        </p:spPr>
        <p:txBody>
          <a:bodyPr vert="eaVert" anchor="ctr"/>
          <a:lstStyle>
            <a:lvl1pPr marL="0" indent="0" algn="ctr">
              <a:lnSpc>
                <a:spcPct val="100000"/>
              </a:lnSpc>
              <a:spcBef>
                <a:spcPts val="0"/>
              </a:spcBef>
              <a:buNone/>
              <a:defRPr sz="1400" spc="0">
                <a:solidFill>
                  <a:schemeClr val="bg1"/>
                </a:solidFill>
                <a:latin typeface="Arial" panose="020B0604020202020204" pitchFamily="34" charset="0"/>
                <a:cs typeface="Arial" panose="020B0604020202020204" pitchFamily="34" charset="0"/>
              </a:defRPr>
            </a:lvl1pPr>
          </a:lstStyle>
          <a:p>
            <a:pPr lvl="0"/>
            <a:r>
              <a:rPr kumimoji="1" lang="en-US" altLang="ja-JP" dirty="0"/>
              <a:t>Title</a:t>
            </a:r>
            <a:endParaRPr kumimoji="1" lang="ja-JP" altLang="en-US" dirty="0"/>
          </a:p>
        </p:txBody>
      </p:sp>
      <p:sp>
        <p:nvSpPr>
          <p:cNvPr id="20" name="テキスト プレースホルダー 7">
            <a:extLst>
              <a:ext uri="{FF2B5EF4-FFF2-40B4-BE49-F238E27FC236}">
                <a16:creationId xmlns:a16="http://schemas.microsoft.com/office/drawing/2014/main" id="{3BB18B2D-3712-4495-8EAC-64C4AC4FCFD2}"/>
              </a:ext>
            </a:extLst>
          </p:cNvPr>
          <p:cNvSpPr>
            <a:spLocks noGrp="1"/>
          </p:cNvSpPr>
          <p:nvPr>
            <p:ph type="body" sz="quarter" idx="39" hasCustomPrompt="1"/>
          </p:nvPr>
        </p:nvSpPr>
        <p:spPr>
          <a:xfrm>
            <a:off x="725595" y="2394501"/>
            <a:ext cx="2218267" cy="636564"/>
          </a:xfrm>
          <a:prstGeom prst="rect">
            <a:avLst/>
          </a:prstGeom>
        </p:spPr>
        <p:txBody>
          <a:bodyPr vert="horz"/>
          <a:lstStyle>
            <a:lvl1pPr marL="0" indent="0">
              <a:lnSpc>
                <a:spcPct val="90000"/>
              </a:lnSpc>
              <a:spcBef>
                <a:spcPts val="0"/>
              </a:spcBef>
              <a:buNone/>
              <a:defRPr sz="1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24" name="テキスト プレースホルダー 7">
            <a:extLst>
              <a:ext uri="{FF2B5EF4-FFF2-40B4-BE49-F238E27FC236}">
                <a16:creationId xmlns:a16="http://schemas.microsoft.com/office/drawing/2014/main" id="{1D14B107-396F-42FF-9EB4-6F9B589CB21B}"/>
              </a:ext>
            </a:extLst>
          </p:cNvPr>
          <p:cNvSpPr>
            <a:spLocks noGrp="1"/>
          </p:cNvSpPr>
          <p:nvPr>
            <p:ph type="body" sz="quarter" idx="40" hasCustomPrompt="1"/>
          </p:nvPr>
        </p:nvSpPr>
        <p:spPr>
          <a:xfrm>
            <a:off x="725594" y="2690327"/>
            <a:ext cx="2218267" cy="738673"/>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pic>
        <p:nvPicPr>
          <p:cNvPr id="23" name="図 22" descr="ロゴ&#10;&#10;自動的に生成された説明">
            <a:extLst>
              <a:ext uri="{FF2B5EF4-FFF2-40B4-BE49-F238E27FC236}">
                <a16:creationId xmlns:a16="http://schemas.microsoft.com/office/drawing/2014/main" id="{E4AD62F4-E5A4-4F3D-A2C1-20F132C2B814}"/>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29" name="スライド番号プレースホルダー 3">
            <a:extLst>
              <a:ext uri="{FF2B5EF4-FFF2-40B4-BE49-F238E27FC236}">
                <a16:creationId xmlns:a16="http://schemas.microsoft.com/office/drawing/2014/main" id="{2B592C94-65FF-45FE-B261-10A72C85632E}"/>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30" name="フッター プレースホルダー 4">
            <a:extLst>
              <a:ext uri="{FF2B5EF4-FFF2-40B4-BE49-F238E27FC236}">
                <a16:creationId xmlns:a16="http://schemas.microsoft.com/office/drawing/2014/main" id="{846C8BCF-8049-485E-A221-CA915CB45E0B}"/>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31" name="日付プレースホルダー 3">
            <a:extLst>
              <a:ext uri="{FF2B5EF4-FFF2-40B4-BE49-F238E27FC236}">
                <a16:creationId xmlns:a16="http://schemas.microsoft.com/office/drawing/2014/main" id="{E19AAF82-3AFB-44F9-A8A5-B1DF89F63B8A}"/>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2510215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dustry App -Achievement with image_movie">
    <p:spTree>
      <p:nvGrpSpPr>
        <p:cNvPr id="1" name=""/>
        <p:cNvGrpSpPr/>
        <p:nvPr/>
      </p:nvGrpSpPr>
      <p:grpSpPr>
        <a:xfrm>
          <a:off x="0" y="0"/>
          <a:ext cx="0" cy="0"/>
          <a:chOff x="0" y="0"/>
          <a:chExt cx="0" cy="0"/>
        </a:xfrm>
      </p:grpSpPr>
      <p:sp>
        <p:nvSpPr>
          <p:cNvPr id="13" name="図プレースホルダー 2">
            <a:extLst>
              <a:ext uri="{FF2B5EF4-FFF2-40B4-BE49-F238E27FC236}">
                <a16:creationId xmlns:a16="http://schemas.microsoft.com/office/drawing/2014/main" id="{46BB7BF3-C3CB-4009-9909-902B314895FF}"/>
              </a:ext>
            </a:extLst>
          </p:cNvPr>
          <p:cNvSpPr>
            <a:spLocks noGrp="1"/>
          </p:cNvSpPr>
          <p:nvPr>
            <p:ph type="pic" idx="1"/>
          </p:nvPr>
        </p:nvSpPr>
        <p:spPr>
          <a:xfrm>
            <a:off x="2100000" y="1885444"/>
            <a:ext cx="7992000" cy="4451169"/>
          </a:xfrm>
          <a:prstGeom prst="rect">
            <a:avLst/>
          </a:prstGeom>
          <a:noFill/>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cxnSp>
        <p:nvCxnSpPr>
          <p:cNvPr id="9" name="直線コネクタ 8">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4" name="テキスト プレースホルダー 7">
            <a:extLst>
              <a:ext uri="{FF2B5EF4-FFF2-40B4-BE49-F238E27FC236}">
                <a16:creationId xmlns:a16="http://schemas.microsoft.com/office/drawing/2014/main" id="{E7332FAD-BA89-488F-AC66-55A81B87C924}"/>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sp>
        <p:nvSpPr>
          <p:cNvPr id="15" name="テキスト プレースホルダー 7">
            <a:extLst>
              <a:ext uri="{FF2B5EF4-FFF2-40B4-BE49-F238E27FC236}">
                <a16:creationId xmlns:a16="http://schemas.microsoft.com/office/drawing/2014/main" id="{43E42DEA-804C-4919-AA0A-9D5D233EC862}"/>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pic>
        <p:nvPicPr>
          <p:cNvPr id="10" name="図 9" descr="ロゴ&#10;&#10;自動的に生成された説明">
            <a:extLst>
              <a:ext uri="{FF2B5EF4-FFF2-40B4-BE49-F238E27FC236}">
                <a16:creationId xmlns:a16="http://schemas.microsoft.com/office/drawing/2014/main" id="{A491A984-1831-4758-B692-31866267A5B8}"/>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12" name="スライド番号プレースホルダー 3">
            <a:extLst>
              <a:ext uri="{FF2B5EF4-FFF2-40B4-BE49-F238E27FC236}">
                <a16:creationId xmlns:a16="http://schemas.microsoft.com/office/drawing/2014/main" id="{3947B50E-A30D-433E-A7C7-5847EDC00245}"/>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16" name="フッター プレースホルダー 4">
            <a:extLst>
              <a:ext uri="{FF2B5EF4-FFF2-40B4-BE49-F238E27FC236}">
                <a16:creationId xmlns:a16="http://schemas.microsoft.com/office/drawing/2014/main" id="{3BDEF170-2EB5-4640-90AE-97AA9938BCD3}"/>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17" name="日付プレースホルダー 3">
            <a:extLst>
              <a:ext uri="{FF2B5EF4-FFF2-40B4-BE49-F238E27FC236}">
                <a16:creationId xmlns:a16="http://schemas.microsoft.com/office/drawing/2014/main" id="{B2658A7E-177D-4BFE-A83C-233CDF876D29}"/>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1591234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dustry App -Technology 2＿with image and border">
    <p:spTree>
      <p:nvGrpSpPr>
        <p:cNvPr id="1" name=""/>
        <p:cNvGrpSpPr/>
        <p:nvPr/>
      </p:nvGrpSpPr>
      <p:grpSpPr>
        <a:xfrm>
          <a:off x="0" y="0"/>
          <a:ext cx="0" cy="0"/>
          <a:chOff x="0" y="0"/>
          <a:chExt cx="0" cy="0"/>
        </a:xfrm>
      </p:grpSpPr>
      <p:cxnSp>
        <p:nvCxnSpPr>
          <p:cNvPr id="67" name="直線コネクタ 66">
            <a:extLst>
              <a:ext uri="{FF2B5EF4-FFF2-40B4-BE49-F238E27FC236}">
                <a16:creationId xmlns:a16="http://schemas.microsoft.com/office/drawing/2014/main" id="{F955B3DF-ED14-4CD8-9A1A-082CC2AC35A2}"/>
              </a:ext>
            </a:extLst>
          </p:cNvPr>
          <p:cNvCxnSpPr/>
          <p:nvPr userDrawn="1"/>
        </p:nvCxnSpPr>
        <p:spPr>
          <a:xfrm>
            <a:off x="6096000"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7" name="テキスト プレースホルダー 7"/>
          <p:cNvSpPr>
            <a:spLocks noGrp="1"/>
          </p:cNvSpPr>
          <p:nvPr>
            <p:ph type="body" sz="quarter" idx="40" hasCustomPrompt="1"/>
          </p:nvPr>
        </p:nvSpPr>
        <p:spPr>
          <a:xfrm>
            <a:off x="492352" y="2048971"/>
            <a:ext cx="5317066"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88" name="テキスト プレースホルダー 7"/>
          <p:cNvSpPr>
            <a:spLocks noGrp="1"/>
          </p:cNvSpPr>
          <p:nvPr>
            <p:ph type="body" sz="quarter" idx="41" hasCustomPrompt="1"/>
          </p:nvPr>
        </p:nvSpPr>
        <p:spPr>
          <a:xfrm>
            <a:off x="492352" y="2467977"/>
            <a:ext cx="5302514" cy="1326406"/>
          </a:xfrm>
          <a:prstGeom prst="rect">
            <a:avLst/>
          </a:prstGeom>
        </p:spPr>
        <p:txBody>
          <a:bodyPr vert="horz"/>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a:solidFill>
                  <a:schemeClr val="tx1"/>
                </a:solidFill>
                <a:latin typeface="Arial" panose="020B0604020202020204" pitchFamily="34" charset="0"/>
                <a:cs typeface="Arial" panose="020B0604020202020204" pitchFamily="34" charset="0"/>
              </a:defRPr>
            </a:lvl1pPr>
          </a:lstStyle>
          <a:p>
            <a:pPr marL="0" marR="0" lvl="0" indent="0" algn="just"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1" lang="en-US" altLang="ja-JP" dirty="0"/>
              <a:t>Body Here</a:t>
            </a:r>
            <a:endParaRPr kumimoji="1" lang="ja-JP" altLang="en-US" dirty="0"/>
          </a:p>
        </p:txBody>
      </p:sp>
      <p:sp>
        <p:nvSpPr>
          <p:cNvPr id="91" name="テキスト プレースホルダー 7"/>
          <p:cNvSpPr>
            <a:spLocks noGrp="1"/>
          </p:cNvSpPr>
          <p:nvPr>
            <p:ph type="body" sz="quarter" idx="44" hasCustomPrompt="1"/>
          </p:nvPr>
        </p:nvSpPr>
        <p:spPr>
          <a:xfrm>
            <a:off x="6391030" y="2048971"/>
            <a:ext cx="5308601"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92" name="テキスト プレースホルダー 7"/>
          <p:cNvSpPr>
            <a:spLocks noGrp="1"/>
          </p:cNvSpPr>
          <p:nvPr>
            <p:ph type="body" sz="quarter" idx="45" hasCustomPrompt="1"/>
          </p:nvPr>
        </p:nvSpPr>
        <p:spPr>
          <a:xfrm>
            <a:off x="6391032" y="2467977"/>
            <a:ext cx="5308599" cy="1326406"/>
          </a:xfrm>
          <a:prstGeom prst="rect">
            <a:avLst/>
          </a:prstGeom>
        </p:spPr>
        <p:txBody>
          <a:bodyPr vert="horz"/>
          <a:lstStyle>
            <a:lvl1pPr marL="0" indent="0" algn="l">
              <a:lnSpc>
                <a:spcPct val="100000"/>
              </a:lnSpc>
              <a:spcBef>
                <a:spcPts val="0"/>
              </a:spcBef>
              <a:buNone/>
              <a:defRPr sz="16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cxnSp>
        <p:nvCxnSpPr>
          <p:cNvPr id="15" name="直線コネクタ 14">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4" name="図プレースホルダー 2">
            <a:extLst>
              <a:ext uri="{FF2B5EF4-FFF2-40B4-BE49-F238E27FC236}">
                <a16:creationId xmlns:a16="http://schemas.microsoft.com/office/drawing/2014/main" id="{C40C6594-23C1-4D07-BCD8-BF8DDFFE25BC}"/>
              </a:ext>
            </a:extLst>
          </p:cNvPr>
          <p:cNvSpPr>
            <a:spLocks noGrp="1"/>
          </p:cNvSpPr>
          <p:nvPr>
            <p:ph type="pic" idx="1"/>
          </p:nvPr>
        </p:nvSpPr>
        <p:spPr>
          <a:xfrm>
            <a:off x="492352" y="3801531"/>
            <a:ext cx="5309848" cy="2523069"/>
          </a:xfrm>
          <a:prstGeom prst="rect">
            <a:avLst/>
          </a:prstGeom>
          <a:solidFill>
            <a:schemeClr val="bg1"/>
          </a:solidFill>
          <a:ln w="15875">
            <a:solidFill>
              <a:schemeClr val="bg1">
                <a:lumMod val="85000"/>
              </a:schemeClr>
            </a:solidFill>
          </a:ln>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16" name="正方形/長方形 15">
            <a:extLst>
              <a:ext uri="{FF2B5EF4-FFF2-40B4-BE49-F238E27FC236}">
                <a16:creationId xmlns:a16="http://schemas.microsoft.com/office/drawing/2014/main" id="{2E3D9895-FA51-4C37-8587-9DD6D69ECFBB}"/>
              </a:ext>
            </a:extLst>
          </p:cNvPr>
          <p:cNvSpPr/>
          <p:nvPr userDrawn="1"/>
        </p:nvSpPr>
        <p:spPr>
          <a:xfrm>
            <a:off x="492352" y="3801529"/>
            <a:ext cx="5310997" cy="2523069"/>
          </a:xfrm>
          <a:prstGeom prst="rect">
            <a:avLst/>
          </a:prstGeom>
          <a:noFill/>
          <a:ln w="15875">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18" name="図プレースホルダー 2">
            <a:extLst>
              <a:ext uri="{FF2B5EF4-FFF2-40B4-BE49-F238E27FC236}">
                <a16:creationId xmlns:a16="http://schemas.microsoft.com/office/drawing/2014/main" id="{6260A104-C175-4DF7-8FF6-7C4113B0F113}"/>
              </a:ext>
            </a:extLst>
          </p:cNvPr>
          <p:cNvSpPr>
            <a:spLocks noGrp="1"/>
          </p:cNvSpPr>
          <p:nvPr>
            <p:ph type="pic" idx="46"/>
          </p:nvPr>
        </p:nvSpPr>
        <p:spPr>
          <a:xfrm>
            <a:off x="6389783" y="3801531"/>
            <a:ext cx="5309848" cy="2523069"/>
          </a:xfrm>
          <a:prstGeom prst="rect">
            <a:avLst/>
          </a:prstGeom>
          <a:solidFill>
            <a:schemeClr val="bg1"/>
          </a:solidFill>
          <a:ln w="15875">
            <a:solidFill>
              <a:schemeClr val="bg1">
                <a:lumMod val="85000"/>
              </a:schemeClr>
            </a:solidFill>
          </a:ln>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20" name="正方形/長方形 19">
            <a:extLst>
              <a:ext uri="{FF2B5EF4-FFF2-40B4-BE49-F238E27FC236}">
                <a16:creationId xmlns:a16="http://schemas.microsoft.com/office/drawing/2014/main" id="{F63996F6-53FA-4739-91BC-1BCC7052C64E}"/>
              </a:ext>
            </a:extLst>
          </p:cNvPr>
          <p:cNvSpPr/>
          <p:nvPr userDrawn="1"/>
        </p:nvSpPr>
        <p:spPr>
          <a:xfrm>
            <a:off x="6388634" y="3801529"/>
            <a:ext cx="5310997" cy="2523069"/>
          </a:xfrm>
          <a:prstGeom prst="rect">
            <a:avLst/>
          </a:prstGeom>
          <a:noFill/>
          <a:ln w="15875">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23" name="テキスト プレースホルダー 7">
            <a:extLst>
              <a:ext uri="{FF2B5EF4-FFF2-40B4-BE49-F238E27FC236}">
                <a16:creationId xmlns:a16="http://schemas.microsoft.com/office/drawing/2014/main" id="{1EF61F81-18BF-4A43-9621-0CD6C5308F6A}"/>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sp>
        <p:nvSpPr>
          <p:cNvPr id="24" name="テキスト プレースホルダー 7">
            <a:extLst>
              <a:ext uri="{FF2B5EF4-FFF2-40B4-BE49-F238E27FC236}">
                <a16:creationId xmlns:a16="http://schemas.microsoft.com/office/drawing/2014/main" id="{B61F321D-FA08-4E06-8D95-3CD1F9DB01AF}"/>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pic>
        <p:nvPicPr>
          <p:cNvPr id="21" name="図 20" descr="ロゴ&#10;&#10;自動的に生成された説明">
            <a:extLst>
              <a:ext uri="{FF2B5EF4-FFF2-40B4-BE49-F238E27FC236}">
                <a16:creationId xmlns:a16="http://schemas.microsoft.com/office/drawing/2014/main" id="{1A015F90-5AD1-42BB-8A75-754FB6F26352}"/>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22" name="スライド番号プレースホルダー 3">
            <a:extLst>
              <a:ext uri="{FF2B5EF4-FFF2-40B4-BE49-F238E27FC236}">
                <a16:creationId xmlns:a16="http://schemas.microsoft.com/office/drawing/2014/main" id="{F3E016F3-EA7B-457D-BF80-683DCB4A6A7F}"/>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25" name="フッター プレースホルダー 4">
            <a:extLst>
              <a:ext uri="{FF2B5EF4-FFF2-40B4-BE49-F238E27FC236}">
                <a16:creationId xmlns:a16="http://schemas.microsoft.com/office/drawing/2014/main" id="{63897A47-E4D6-408C-A159-832B477465D9}"/>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26" name="日付プレースホルダー 3">
            <a:extLst>
              <a:ext uri="{FF2B5EF4-FFF2-40B4-BE49-F238E27FC236}">
                <a16:creationId xmlns:a16="http://schemas.microsoft.com/office/drawing/2014/main" id="{47B308FE-11BE-4F1B-A80B-FE65FB23502A}"/>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169390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dustry App -Technology 2＿w/o image and border">
    <p:spTree>
      <p:nvGrpSpPr>
        <p:cNvPr id="1" name=""/>
        <p:cNvGrpSpPr/>
        <p:nvPr/>
      </p:nvGrpSpPr>
      <p:grpSpPr>
        <a:xfrm>
          <a:off x="0" y="0"/>
          <a:ext cx="0" cy="0"/>
          <a:chOff x="0" y="0"/>
          <a:chExt cx="0" cy="0"/>
        </a:xfrm>
      </p:grpSpPr>
      <p:cxnSp>
        <p:nvCxnSpPr>
          <p:cNvPr id="67" name="直線コネクタ 66">
            <a:extLst>
              <a:ext uri="{FF2B5EF4-FFF2-40B4-BE49-F238E27FC236}">
                <a16:creationId xmlns:a16="http://schemas.microsoft.com/office/drawing/2014/main" id="{F955B3DF-ED14-4CD8-9A1A-082CC2AC35A2}"/>
              </a:ext>
            </a:extLst>
          </p:cNvPr>
          <p:cNvCxnSpPr/>
          <p:nvPr userDrawn="1"/>
        </p:nvCxnSpPr>
        <p:spPr>
          <a:xfrm>
            <a:off x="6096000"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7" name="テキスト プレースホルダー 7"/>
          <p:cNvSpPr>
            <a:spLocks noGrp="1"/>
          </p:cNvSpPr>
          <p:nvPr>
            <p:ph type="body" sz="quarter" idx="40" hasCustomPrompt="1"/>
          </p:nvPr>
        </p:nvSpPr>
        <p:spPr>
          <a:xfrm>
            <a:off x="492352" y="2048971"/>
            <a:ext cx="5317066"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88" name="テキスト プレースホルダー 7"/>
          <p:cNvSpPr>
            <a:spLocks noGrp="1"/>
          </p:cNvSpPr>
          <p:nvPr>
            <p:ph type="body" sz="quarter" idx="41" hasCustomPrompt="1"/>
          </p:nvPr>
        </p:nvSpPr>
        <p:spPr>
          <a:xfrm>
            <a:off x="492352" y="2467977"/>
            <a:ext cx="5302514" cy="1326406"/>
          </a:xfrm>
          <a:prstGeom prst="rect">
            <a:avLst/>
          </a:prstGeom>
        </p:spPr>
        <p:txBody>
          <a:bodyPr vert="horz"/>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a:solidFill>
                  <a:schemeClr val="tx1"/>
                </a:solidFill>
                <a:latin typeface="Arial" panose="020B0604020202020204" pitchFamily="34" charset="0"/>
                <a:cs typeface="Arial" panose="020B0604020202020204" pitchFamily="34" charset="0"/>
              </a:defRPr>
            </a:lvl1pPr>
          </a:lstStyle>
          <a:p>
            <a:pPr marL="0" marR="0" lvl="0" indent="0" algn="just" defTabSz="914400" rtl="0" eaLnBrk="1" fontAlgn="auto" latinLnBrk="0" hangingPunct="1">
              <a:lnSpc>
                <a:spcPct val="130000"/>
              </a:lnSpc>
              <a:spcBef>
                <a:spcPts val="0"/>
              </a:spcBef>
              <a:spcAft>
                <a:spcPts val="0"/>
              </a:spcAft>
              <a:buClrTx/>
              <a:buSzTx/>
              <a:buFont typeface="Arial" panose="020B0604020202020204" pitchFamily="34" charset="0"/>
              <a:buNone/>
              <a:tabLst/>
              <a:defRPr/>
            </a:pPr>
            <a:r>
              <a:rPr kumimoji="1" lang="en-US" altLang="ja-JP" dirty="0"/>
              <a:t>Body Here</a:t>
            </a:r>
            <a:endParaRPr kumimoji="1" lang="ja-JP" altLang="en-US" dirty="0"/>
          </a:p>
        </p:txBody>
      </p:sp>
      <p:sp>
        <p:nvSpPr>
          <p:cNvPr id="91" name="テキスト プレースホルダー 7"/>
          <p:cNvSpPr>
            <a:spLocks noGrp="1"/>
          </p:cNvSpPr>
          <p:nvPr>
            <p:ph type="body" sz="quarter" idx="44" hasCustomPrompt="1"/>
          </p:nvPr>
        </p:nvSpPr>
        <p:spPr>
          <a:xfrm>
            <a:off x="6391030" y="2048971"/>
            <a:ext cx="5308601"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92" name="テキスト プレースホルダー 7"/>
          <p:cNvSpPr>
            <a:spLocks noGrp="1"/>
          </p:cNvSpPr>
          <p:nvPr>
            <p:ph type="body" sz="quarter" idx="45" hasCustomPrompt="1"/>
          </p:nvPr>
        </p:nvSpPr>
        <p:spPr>
          <a:xfrm>
            <a:off x="6391032" y="2467977"/>
            <a:ext cx="5308599" cy="1326406"/>
          </a:xfrm>
          <a:prstGeom prst="rect">
            <a:avLst/>
          </a:prstGeom>
        </p:spPr>
        <p:txBody>
          <a:bodyPr vert="horz"/>
          <a:lstStyle>
            <a:lvl1pPr marL="0" indent="0" algn="l">
              <a:lnSpc>
                <a:spcPct val="100000"/>
              </a:lnSpc>
              <a:spcBef>
                <a:spcPts val="0"/>
              </a:spcBef>
              <a:buNone/>
              <a:defRPr sz="16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cxnSp>
        <p:nvCxnSpPr>
          <p:cNvPr id="15" name="直線コネクタ 14">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4" name="テキスト プレースホルダー 7">
            <a:extLst>
              <a:ext uri="{FF2B5EF4-FFF2-40B4-BE49-F238E27FC236}">
                <a16:creationId xmlns:a16="http://schemas.microsoft.com/office/drawing/2014/main" id="{B3E217AA-B441-462A-BFBA-E9ECEDB911ED}"/>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r>
              <a:rPr kumimoji="1" lang="en-US" altLang="ja-JP" dirty="0"/>
              <a:t> (Please try to use template with images and borders)</a:t>
            </a:r>
            <a:endParaRPr kumimoji="1" lang="ja-JP" altLang="en-US" dirty="0"/>
          </a:p>
        </p:txBody>
      </p:sp>
      <p:sp>
        <p:nvSpPr>
          <p:cNvPr id="16" name="テキスト プレースホルダー 7">
            <a:extLst>
              <a:ext uri="{FF2B5EF4-FFF2-40B4-BE49-F238E27FC236}">
                <a16:creationId xmlns:a16="http://schemas.microsoft.com/office/drawing/2014/main" id="{2249A303-8E13-4A99-B0E1-0F2FD9719F7D}"/>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pic>
        <p:nvPicPr>
          <p:cNvPr id="18" name="図 17" descr="ロゴ&#10;&#10;自動的に生成された説明">
            <a:extLst>
              <a:ext uri="{FF2B5EF4-FFF2-40B4-BE49-F238E27FC236}">
                <a16:creationId xmlns:a16="http://schemas.microsoft.com/office/drawing/2014/main" id="{545B1733-2DC0-4614-83DE-C588D03E4468}"/>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17" name="スライド番号プレースホルダー 3">
            <a:extLst>
              <a:ext uri="{FF2B5EF4-FFF2-40B4-BE49-F238E27FC236}">
                <a16:creationId xmlns:a16="http://schemas.microsoft.com/office/drawing/2014/main" id="{970EC763-A642-4AFB-9ACF-D7BDB27C6DB4}"/>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20" name="フッター プレースホルダー 4">
            <a:extLst>
              <a:ext uri="{FF2B5EF4-FFF2-40B4-BE49-F238E27FC236}">
                <a16:creationId xmlns:a16="http://schemas.microsoft.com/office/drawing/2014/main" id="{1A65E86E-2AFE-4753-84AB-BF6592D817C2}"/>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21" name="日付プレースホルダー 3">
            <a:extLst>
              <a:ext uri="{FF2B5EF4-FFF2-40B4-BE49-F238E27FC236}">
                <a16:creationId xmlns:a16="http://schemas.microsoft.com/office/drawing/2014/main" id="{511EE033-2C49-4D2A-B8FD-2D235FE1C6E8}"/>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2679560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dustry App -Technology 3＿w/ image w/o border">
    <p:spTree>
      <p:nvGrpSpPr>
        <p:cNvPr id="1" name=""/>
        <p:cNvGrpSpPr/>
        <p:nvPr/>
      </p:nvGrpSpPr>
      <p:grpSpPr>
        <a:xfrm>
          <a:off x="0" y="0"/>
          <a:ext cx="0" cy="0"/>
          <a:chOff x="0" y="0"/>
          <a:chExt cx="0" cy="0"/>
        </a:xfrm>
      </p:grpSpPr>
      <p:cxnSp>
        <p:nvCxnSpPr>
          <p:cNvPr id="67" name="直線コネクタ 66">
            <a:extLst>
              <a:ext uri="{FF2B5EF4-FFF2-40B4-BE49-F238E27FC236}">
                <a16:creationId xmlns:a16="http://schemas.microsoft.com/office/drawing/2014/main" id="{F955B3DF-ED14-4CD8-9A1A-082CC2AC35A2}"/>
              </a:ext>
            </a:extLst>
          </p:cNvPr>
          <p:cNvCxnSpPr/>
          <p:nvPr userDrawn="1"/>
        </p:nvCxnSpPr>
        <p:spPr>
          <a:xfrm>
            <a:off x="4136320"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28F22F0-17CF-4A60-A8C0-553DD647172F}"/>
              </a:ext>
            </a:extLst>
          </p:cNvPr>
          <p:cNvCxnSpPr/>
          <p:nvPr userDrawn="1"/>
        </p:nvCxnSpPr>
        <p:spPr>
          <a:xfrm>
            <a:off x="8062030"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5" name="テキスト プレースホルダー 7"/>
          <p:cNvSpPr>
            <a:spLocks noGrp="1"/>
          </p:cNvSpPr>
          <p:nvPr>
            <p:ph type="body" sz="quarter" idx="38" hasCustomPrompt="1"/>
          </p:nvPr>
        </p:nvSpPr>
        <p:spPr>
          <a:xfrm>
            <a:off x="4419599" y="2048971"/>
            <a:ext cx="3361267"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86" name="テキスト プレースホルダー 7"/>
          <p:cNvSpPr>
            <a:spLocks noGrp="1"/>
          </p:cNvSpPr>
          <p:nvPr>
            <p:ph type="body" sz="quarter" idx="39" hasCustomPrompt="1"/>
          </p:nvPr>
        </p:nvSpPr>
        <p:spPr>
          <a:xfrm>
            <a:off x="4419600" y="2475127"/>
            <a:ext cx="3361267" cy="1326406"/>
          </a:xfrm>
          <a:prstGeom prst="rect">
            <a:avLst/>
          </a:prstGeom>
        </p:spPr>
        <p:txBody>
          <a:bodyPr vert="horz"/>
          <a:lstStyle>
            <a:lvl1pPr marL="0" indent="0" algn="l">
              <a:lnSpc>
                <a:spcPct val="13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sp>
        <p:nvSpPr>
          <p:cNvPr id="87" name="テキスト プレースホルダー 7"/>
          <p:cNvSpPr>
            <a:spLocks noGrp="1"/>
          </p:cNvSpPr>
          <p:nvPr>
            <p:ph type="body" sz="quarter" idx="40" hasCustomPrompt="1"/>
          </p:nvPr>
        </p:nvSpPr>
        <p:spPr>
          <a:xfrm>
            <a:off x="492352" y="2048971"/>
            <a:ext cx="3352800"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88" name="テキスト プレースホルダー 7"/>
          <p:cNvSpPr>
            <a:spLocks noGrp="1"/>
          </p:cNvSpPr>
          <p:nvPr>
            <p:ph type="body" sz="quarter" idx="41" hasCustomPrompt="1"/>
          </p:nvPr>
        </p:nvSpPr>
        <p:spPr>
          <a:xfrm>
            <a:off x="492352" y="2475127"/>
            <a:ext cx="3346713" cy="1326406"/>
          </a:xfrm>
          <a:prstGeom prst="rect">
            <a:avLst/>
          </a:prstGeom>
        </p:spPr>
        <p:txBody>
          <a:bodyPr vert="horz"/>
          <a:lstStyle>
            <a:lvl1pPr marL="0" indent="0" algn="l">
              <a:lnSpc>
                <a:spcPct val="13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91" name="テキスト プレースホルダー 7"/>
          <p:cNvSpPr>
            <a:spLocks noGrp="1"/>
          </p:cNvSpPr>
          <p:nvPr>
            <p:ph type="body" sz="quarter" idx="44" hasCustomPrompt="1"/>
          </p:nvPr>
        </p:nvSpPr>
        <p:spPr>
          <a:xfrm>
            <a:off x="8355297" y="2048971"/>
            <a:ext cx="3344334"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92" name="テキスト プレースホルダー 7"/>
          <p:cNvSpPr>
            <a:spLocks noGrp="1"/>
          </p:cNvSpPr>
          <p:nvPr>
            <p:ph type="body" sz="quarter" idx="45" hasCustomPrompt="1"/>
          </p:nvPr>
        </p:nvSpPr>
        <p:spPr>
          <a:xfrm>
            <a:off x="8355298" y="2475127"/>
            <a:ext cx="3344333" cy="1326406"/>
          </a:xfrm>
          <a:prstGeom prst="rect">
            <a:avLst/>
          </a:prstGeom>
        </p:spPr>
        <p:txBody>
          <a:bodyPr vert="horz"/>
          <a:lstStyle>
            <a:lvl1pPr marL="0" indent="0" algn="l">
              <a:lnSpc>
                <a:spcPct val="13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cxnSp>
        <p:nvCxnSpPr>
          <p:cNvPr id="19" name="直線コネクタ 18">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8" name="図プレースホルダー 2">
            <a:extLst>
              <a:ext uri="{FF2B5EF4-FFF2-40B4-BE49-F238E27FC236}">
                <a16:creationId xmlns:a16="http://schemas.microsoft.com/office/drawing/2014/main" id="{FCB66257-6D1B-44FE-808E-81F3B9BD049C}"/>
              </a:ext>
            </a:extLst>
          </p:cNvPr>
          <p:cNvSpPr>
            <a:spLocks noGrp="1"/>
          </p:cNvSpPr>
          <p:nvPr>
            <p:ph type="pic" idx="1"/>
          </p:nvPr>
        </p:nvSpPr>
        <p:spPr>
          <a:xfrm>
            <a:off x="492368" y="3801531"/>
            <a:ext cx="3345985" cy="2523069"/>
          </a:xfrm>
          <a:prstGeom prst="rect">
            <a:avLst/>
          </a:prstGeom>
          <a:solidFill>
            <a:schemeClr val="bg1"/>
          </a:solidFill>
          <a:ln w="15875">
            <a:solidFill>
              <a:schemeClr val="bg1">
                <a:lumMod val="85000"/>
              </a:schemeClr>
            </a:solidFill>
          </a:ln>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20" name="正方形/長方形 19">
            <a:extLst>
              <a:ext uri="{FF2B5EF4-FFF2-40B4-BE49-F238E27FC236}">
                <a16:creationId xmlns:a16="http://schemas.microsoft.com/office/drawing/2014/main" id="{2EED7C8E-42DF-48E2-A258-DD898D70C852}"/>
              </a:ext>
            </a:extLst>
          </p:cNvPr>
          <p:cNvSpPr/>
          <p:nvPr userDrawn="1"/>
        </p:nvSpPr>
        <p:spPr>
          <a:xfrm>
            <a:off x="492351" y="3801529"/>
            <a:ext cx="3346709" cy="2523069"/>
          </a:xfrm>
          <a:prstGeom prst="rect">
            <a:avLst/>
          </a:prstGeom>
          <a:noFill/>
          <a:ln w="15875">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22" name="図プレースホルダー 2">
            <a:extLst>
              <a:ext uri="{FF2B5EF4-FFF2-40B4-BE49-F238E27FC236}">
                <a16:creationId xmlns:a16="http://schemas.microsoft.com/office/drawing/2014/main" id="{25318935-08C7-4AB1-9FE9-9056B7B07C57}"/>
              </a:ext>
            </a:extLst>
          </p:cNvPr>
          <p:cNvSpPr>
            <a:spLocks noGrp="1"/>
          </p:cNvSpPr>
          <p:nvPr>
            <p:ph type="pic" idx="46"/>
          </p:nvPr>
        </p:nvSpPr>
        <p:spPr>
          <a:xfrm>
            <a:off x="4424443" y="3801531"/>
            <a:ext cx="3345985" cy="2523069"/>
          </a:xfrm>
          <a:prstGeom prst="rect">
            <a:avLst/>
          </a:prstGeom>
          <a:solidFill>
            <a:schemeClr val="bg1"/>
          </a:solidFill>
          <a:ln w="15875">
            <a:solidFill>
              <a:schemeClr val="bg1">
                <a:lumMod val="85000"/>
              </a:schemeClr>
            </a:solidFill>
          </a:ln>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24" name="正方形/長方形 23">
            <a:extLst>
              <a:ext uri="{FF2B5EF4-FFF2-40B4-BE49-F238E27FC236}">
                <a16:creationId xmlns:a16="http://schemas.microsoft.com/office/drawing/2014/main" id="{E47D94B6-7A90-4FA1-B2AB-9AE400474980}"/>
              </a:ext>
            </a:extLst>
          </p:cNvPr>
          <p:cNvSpPr/>
          <p:nvPr userDrawn="1"/>
        </p:nvSpPr>
        <p:spPr>
          <a:xfrm>
            <a:off x="4424426" y="3801529"/>
            <a:ext cx="3346709" cy="2523069"/>
          </a:xfrm>
          <a:prstGeom prst="rect">
            <a:avLst/>
          </a:prstGeom>
          <a:noFill/>
          <a:ln w="15875">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25" name="図プレースホルダー 2">
            <a:extLst>
              <a:ext uri="{FF2B5EF4-FFF2-40B4-BE49-F238E27FC236}">
                <a16:creationId xmlns:a16="http://schemas.microsoft.com/office/drawing/2014/main" id="{543DAC2A-059D-44D7-A2FF-3A07C483D992}"/>
              </a:ext>
            </a:extLst>
          </p:cNvPr>
          <p:cNvSpPr>
            <a:spLocks noGrp="1"/>
          </p:cNvSpPr>
          <p:nvPr>
            <p:ph type="pic" idx="47"/>
          </p:nvPr>
        </p:nvSpPr>
        <p:spPr>
          <a:xfrm>
            <a:off x="8352436" y="3801531"/>
            <a:ext cx="3345985" cy="2523069"/>
          </a:xfrm>
          <a:prstGeom prst="rect">
            <a:avLst/>
          </a:prstGeom>
          <a:solidFill>
            <a:schemeClr val="bg1"/>
          </a:solidFill>
          <a:ln w="15875">
            <a:solidFill>
              <a:schemeClr val="bg1">
                <a:lumMod val="85000"/>
              </a:schemeClr>
            </a:solidFill>
          </a:ln>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26" name="正方形/長方形 25">
            <a:extLst>
              <a:ext uri="{FF2B5EF4-FFF2-40B4-BE49-F238E27FC236}">
                <a16:creationId xmlns:a16="http://schemas.microsoft.com/office/drawing/2014/main" id="{9C57C401-D677-4FF6-B423-DBBF72EBD8A8}"/>
              </a:ext>
            </a:extLst>
          </p:cNvPr>
          <p:cNvSpPr/>
          <p:nvPr userDrawn="1"/>
        </p:nvSpPr>
        <p:spPr>
          <a:xfrm>
            <a:off x="8352419" y="3801529"/>
            <a:ext cx="3346709" cy="2523069"/>
          </a:xfrm>
          <a:prstGeom prst="rect">
            <a:avLst/>
          </a:prstGeom>
          <a:noFill/>
          <a:ln w="15875">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28" name="テキスト プレースホルダー 7">
            <a:extLst>
              <a:ext uri="{FF2B5EF4-FFF2-40B4-BE49-F238E27FC236}">
                <a16:creationId xmlns:a16="http://schemas.microsoft.com/office/drawing/2014/main" id="{8A891DCD-42B4-4CA2-833A-7F66B568B071}"/>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sp>
        <p:nvSpPr>
          <p:cNvPr id="29" name="テキスト プレースホルダー 7">
            <a:extLst>
              <a:ext uri="{FF2B5EF4-FFF2-40B4-BE49-F238E27FC236}">
                <a16:creationId xmlns:a16="http://schemas.microsoft.com/office/drawing/2014/main" id="{7D2F0A23-4B10-412E-95C2-9C876E2A9F39}"/>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pic>
        <p:nvPicPr>
          <p:cNvPr id="27" name="図 26" descr="ロゴ&#10;&#10;自動的に生成された説明">
            <a:extLst>
              <a:ext uri="{FF2B5EF4-FFF2-40B4-BE49-F238E27FC236}">
                <a16:creationId xmlns:a16="http://schemas.microsoft.com/office/drawing/2014/main" id="{DAECB93A-85BE-4375-AEBF-BC89117D324B}"/>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30" name="スライド番号プレースホルダー 3">
            <a:extLst>
              <a:ext uri="{FF2B5EF4-FFF2-40B4-BE49-F238E27FC236}">
                <a16:creationId xmlns:a16="http://schemas.microsoft.com/office/drawing/2014/main" id="{013D4EF5-B45D-40C4-9C67-0E7452FD2E31}"/>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31" name="フッター プレースホルダー 4">
            <a:extLst>
              <a:ext uri="{FF2B5EF4-FFF2-40B4-BE49-F238E27FC236}">
                <a16:creationId xmlns:a16="http://schemas.microsoft.com/office/drawing/2014/main" id="{35150854-65AD-4418-BAE7-68E757BF0E2A}"/>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32" name="日付プレースホルダー 3">
            <a:extLst>
              <a:ext uri="{FF2B5EF4-FFF2-40B4-BE49-F238E27FC236}">
                <a16:creationId xmlns:a16="http://schemas.microsoft.com/office/drawing/2014/main" id="{3BCE1269-8601-4958-9D57-6CD5486AACEB}"/>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2642448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dustry App -Technology 3＿w/o image and border">
    <p:spTree>
      <p:nvGrpSpPr>
        <p:cNvPr id="1" name=""/>
        <p:cNvGrpSpPr/>
        <p:nvPr/>
      </p:nvGrpSpPr>
      <p:grpSpPr>
        <a:xfrm>
          <a:off x="0" y="0"/>
          <a:ext cx="0" cy="0"/>
          <a:chOff x="0" y="0"/>
          <a:chExt cx="0" cy="0"/>
        </a:xfrm>
      </p:grpSpPr>
      <p:cxnSp>
        <p:nvCxnSpPr>
          <p:cNvPr id="67" name="直線コネクタ 66">
            <a:extLst>
              <a:ext uri="{FF2B5EF4-FFF2-40B4-BE49-F238E27FC236}">
                <a16:creationId xmlns:a16="http://schemas.microsoft.com/office/drawing/2014/main" id="{F955B3DF-ED14-4CD8-9A1A-082CC2AC35A2}"/>
              </a:ext>
            </a:extLst>
          </p:cNvPr>
          <p:cNvCxnSpPr/>
          <p:nvPr userDrawn="1"/>
        </p:nvCxnSpPr>
        <p:spPr>
          <a:xfrm>
            <a:off x="4136320"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28F22F0-17CF-4A60-A8C0-553DD647172F}"/>
              </a:ext>
            </a:extLst>
          </p:cNvPr>
          <p:cNvCxnSpPr/>
          <p:nvPr userDrawn="1"/>
        </p:nvCxnSpPr>
        <p:spPr>
          <a:xfrm>
            <a:off x="8062030"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5" name="テキスト プレースホルダー 7"/>
          <p:cNvSpPr>
            <a:spLocks noGrp="1"/>
          </p:cNvSpPr>
          <p:nvPr>
            <p:ph type="body" sz="quarter" idx="38" hasCustomPrompt="1"/>
          </p:nvPr>
        </p:nvSpPr>
        <p:spPr>
          <a:xfrm>
            <a:off x="4419599" y="2048971"/>
            <a:ext cx="3361267"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86" name="テキスト プレースホルダー 7"/>
          <p:cNvSpPr>
            <a:spLocks noGrp="1"/>
          </p:cNvSpPr>
          <p:nvPr>
            <p:ph type="body" sz="quarter" idx="39" hasCustomPrompt="1"/>
          </p:nvPr>
        </p:nvSpPr>
        <p:spPr>
          <a:xfrm>
            <a:off x="4419600" y="2475127"/>
            <a:ext cx="3361267" cy="1326406"/>
          </a:xfrm>
          <a:prstGeom prst="rect">
            <a:avLst/>
          </a:prstGeom>
        </p:spPr>
        <p:txBody>
          <a:bodyPr vert="horz"/>
          <a:lstStyle>
            <a:lvl1pPr marL="0" indent="0" algn="l">
              <a:lnSpc>
                <a:spcPct val="13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87" name="テキスト プレースホルダー 7"/>
          <p:cNvSpPr>
            <a:spLocks noGrp="1"/>
          </p:cNvSpPr>
          <p:nvPr>
            <p:ph type="body" sz="quarter" idx="40" hasCustomPrompt="1"/>
          </p:nvPr>
        </p:nvSpPr>
        <p:spPr>
          <a:xfrm>
            <a:off x="492352" y="2048971"/>
            <a:ext cx="3352800"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88" name="テキスト プレースホルダー 7"/>
          <p:cNvSpPr>
            <a:spLocks noGrp="1"/>
          </p:cNvSpPr>
          <p:nvPr>
            <p:ph type="body" sz="quarter" idx="41" hasCustomPrompt="1"/>
          </p:nvPr>
        </p:nvSpPr>
        <p:spPr>
          <a:xfrm>
            <a:off x="492352" y="2475127"/>
            <a:ext cx="3346713" cy="1326406"/>
          </a:xfrm>
          <a:prstGeom prst="rect">
            <a:avLst/>
          </a:prstGeom>
        </p:spPr>
        <p:txBody>
          <a:bodyPr vert="horz"/>
          <a:lstStyle>
            <a:lvl1pPr marL="0" indent="0" algn="l">
              <a:lnSpc>
                <a:spcPct val="13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91" name="テキスト プレースホルダー 7"/>
          <p:cNvSpPr>
            <a:spLocks noGrp="1"/>
          </p:cNvSpPr>
          <p:nvPr>
            <p:ph type="body" sz="quarter" idx="44" hasCustomPrompt="1"/>
          </p:nvPr>
        </p:nvSpPr>
        <p:spPr>
          <a:xfrm>
            <a:off x="8355297" y="2048971"/>
            <a:ext cx="3344334" cy="458763"/>
          </a:xfrm>
          <a:prstGeom prst="rect">
            <a:avLst/>
          </a:prstGeom>
        </p:spPr>
        <p:txBody>
          <a:bodyPr vert="horz" anchor="ctr"/>
          <a:lstStyle>
            <a:lvl1pPr marL="0" indent="0" algn="ctr">
              <a:lnSpc>
                <a:spcPct val="90000"/>
              </a:lnSpc>
              <a:spcBef>
                <a:spcPts val="0"/>
              </a:spcBef>
              <a:buNone/>
              <a:defRPr sz="20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92" name="テキスト プレースホルダー 7"/>
          <p:cNvSpPr>
            <a:spLocks noGrp="1"/>
          </p:cNvSpPr>
          <p:nvPr>
            <p:ph type="body" sz="quarter" idx="45" hasCustomPrompt="1"/>
          </p:nvPr>
        </p:nvSpPr>
        <p:spPr>
          <a:xfrm>
            <a:off x="8355298" y="2475127"/>
            <a:ext cx="3344333" cy="1326406"/>
          </a:xfrm>
          <a:prstGeom prst="rect">
            <a:avLst/>
          </a:prstGeom>
        </p:spPr>
        <p:txBody>
          <a:bodyPr vert="horz"/>
          <a:lstStyle>
            <a:lvl1pPr marL="0" indent="0" algn="l">
              <a:lnSpc>
                <a:spcPct val="13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cxnSp>
        <p:nvCxnSpPr>
          <p:cNvPr id="19" name="直線コネクタ 18">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7" name="テキスト プレースホルダー 7">
            <a:extLst>
              <a:ext uri="{FF2B5EF4-FFF2-40B4-BE49-F238E27FC236}">
                <a16:creationId xmlns:a16="http://schemas.microsoft.com/office/drawing/2014/main" id="{CA7BAAA7-216E-4B01-9683-EE07ECB07A55}"/>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r>
              <a:rPr kumimoji="1" lang="en-US" altLang="ja-JP" dirty="0"/>
              <a:t> (Please try to use template with images and borders)</a:t>
            </a:r>
            <a:endParaRPr kumimoji="1" lang="ja-JP" altLang="en-US" dirty="0"/>
          </a:p>
        </p:txBody>
      </p:sp>
      <p:sp>
        <p:nvSpPr>
          <p:cNvPr id="18" name="テキスト プレースホルダー 7">
            <a:extLst>
              <a:ext uri="{FF2B5EF4-FFF2-40B4-BE49-F238E27FC236}">
                <a16:creationId xmlns:a16="http://schemas.microsoft.com/office/drawing/2014/main" id="{A8C5E709-A4FA-4D21-B10B-E678CCA325DB}"/>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pic>
        <p:nvPicPr>
          <p:cNvPr id="20" name="図 19" descr="ロゴ&#10;&#10;自動的に生成された説明">
            <a:extLst>
              <a:ext uri="{FF2B5EF4-FFF2-40B4-BE49-F238E27FC236}">
                <a16:creationId xmlns:a16="http://schemas.microsoft.com/office/drawing/2014/main" id="{2B32C659-0FA8-4040-9B76-1FB59513A5B2}"/>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21" name="スライド番号プレースホルダー 3">
            <a:extLst>
              <a:ext uri="{FF2B5EF4-FFF2-40B4-BE49-F238E27FC236}">
                <a16:creationId xmlns:a16="http://schemas.microsoft.com/office/drawing/2014/main" id="{A32B2C47-D141-4ABB-B831-AB47D2496587}"/>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22" name="フッター プレースホルダー 4">
            <a:extLst>
              <a:ext uri="{FF2B5EF4-FFF2-40B4-BE49-F238E27FC236}">
                <a16:creationId xmlns:a16="http://schemas.microsoft.com/office/drawing/2014/main" id="{0E28340B-FCB3-4076-A852-54509CC35E78}"/>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24" name="日付プレースホルダー 3">
            <a:extLst>
              <a:ext uri="{FF2B5EF4-FFF2-40B4-BE49-F238E27FC236}">
                <a16:creationId xmlns:a16="http://schemas.microsoft.com/office/drawing/2014/main" id="{65BF0E4A-03EE-419A-BED3-6A046AEDD0C1}"/>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262494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aption">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8" name="テキスト プレースホルダー 7">
            <a:extLst>
              <a:ext uri="{FF2B5EF4-FFF2-40B4-BE49-F238E27FC236}">
                <a16:creationId xmlns:a16="http://schemas.microsoft.com/office/drawing/2014/main" id="{0C868B41-24AE-4CC6-8E6B-71E4314C88DB}"/>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10" name="テキスト プレースホルダー 7">
            <a:extLst>
              <a:ext uri="{FF2B5EF4-FFF2-40B4-BE49-F238E27FC236}">
                <a16:creationId xmlns:a16="http://schemas.microsoft.com/office/drawing/2014/main" id="{0A60026B-22F6-4B23-AB3E-DD980F105E94}"/>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pic>
        <p:nvPicPr>
          <p:cNvPr id="14" name="図 13" descr="ロゴ&#10;&#10;自動的に生成された説明">
            <a:extLst>
              <a:ext uri="{FF2B5EF4-FFF2-40B4-BE49-F238E27FC236}">
                <a16:creationId xmlns:a16="http://schemas.microsoft.com/office/drawing/2014/main" id="{4469CB59-79B5-4BDD-851D-D227DDAECF36}"/>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16" name="スライド番号プレースホルダー 3">
            <a:extLst>
              <a:ext uri="{FF2B5EF4-FFF2-40B4-BE49-F238E27FC236}">
                <a16:creationId xmlns:a16="http://schemas.microsoft.com/office/drawing/2014/main" id="{732B1D07-C78B-4796-A686-B130398A3FB8}"/>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12" name="フッター プレースホルダー 4">
            <a:extLst>
              <a:ext uri="{FF2B5EF4-FFF2-40B4-BE49-F238E27FC236}">
                <a16:creationId xmlns:a16="http://schemas.microsoft.com/office/drawing/2014/main" id="{D3AC5A1A-459E-4E2F-91F9-078E08E0495A}"/>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13" name="日付プレースホルダー 3">
            <a:extLst>
              <a:ext uri="{FF2B5EF4-FFF2-40B4-BE49-F238E27FC236}">
                <a16:creationId xmlns:a16="http://schemas.microsoft.com/office/drawing/2014/main" id="{823E4AF7-431F-4376-A802-18792361CC74}"/>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2071681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dustry App -Technology 4＿with image and border">
    <p:spTree>
      <p:nvGrpSpPr>
        <p:cNvPr id="1" name=""/>
        <p:cNvGrpSpPr/>
        <p:nvPr/>
      </p:nvGrpSpPr>
      <p:grpSpPr>
        <a:xfrm>
          <a:off x="0" y="0"/>
          <a:ext cx="0" cy="0"/>
          <a:chOff x="0" y="0"/>
          <a:chExt cx="0" cy="0"/>
        </a:xfrm>
      </p:grpSpPr>
      <p:cxnSp>
        <p:nvCxnSpPr>
          <p:cNvPr id="67" name="直線コネクタ 66">
            <a:extLst>
              <a:ext uri="{FF2B5EF4-FFF2-40B4-BE49-F238E27FC236}">
                <a16:creationId xmlns:a16="http://schemas.microsoft.com/office/drawing/2014/main" id="{F955B3DF-ED14-4CD8-9A1A-082CC2AC35A2}"/>
              </a:ext>
            </a:extLst>
          </p:cNvPr>
          <p:cNvCxnSpPr/>
          <p:nvPr userDrawn="1"/>
        </p:nvCxnSpPr>
        <p:spPr>
          <a:xfrm>
            <a:off x="3154892"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1A0446D-828E-46AF-B2E4-A0909ECF69AA}"/>
              </a:ext>
            </a:extLst>
          </p:cNvPr>
          <p:cNvCxnSpPr/>
          <p:nvPr userDrawn="1"/>
        </p:nvCxnSpPr>
        <p:spPr>
          <a:xfrm>
            <a:off x="6096000"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28F22F0-17CF-4A60-A8C0-553DD647172F}"/>
              </a:ext>
            </a:extLst>
          </p:cNvPr>
          <p:cNvCxnSpPr/>
          <p:nvPr userDrawn="1"/>
        </p:nvCxnSpPr>
        <p:spPr>
          <a:xfrm>
            <a:off x="9037109"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5" name="テキスト プレースホルダー 7"/>
          <p:cNvSpPr>
            <a:spLocks noGrp="1"/>
          </p:cNvSpPr>
          <p:nvPr>
            <p:ph type="body" sz="quarter" idx="38" hasCustomPrompt="1"/>
          </p:nvPr>
        </p:nvSpPr>
        <p:spPr>
          <a:xfrm>
            <a:off x="3397808" y="2039827"/>
            <a:ext cx="2461608" cy="458763"/>
          </a:xfrm>
          <a:prstGeom prst="rect">
            <a:avLst/>
          </a:prstGeom>
        </p:spPr>
        <p:txBody>
          <a:bodyPr vert="horz" anchor="ctr"/>
          <a:lstStyle>
            <a:lvl1pPr marL="0" indent="0" algn="ctr">
              <a:lnSpc>
                <a:spcPct val="90000"/>
              </a:lnSpc>
              <a:spcBef>
                <a:spcPts val="0"/>
              </a:spcBef>
              <a:buNone/>
              <a:defRPr sz="16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86" name="テキスト プレースホルダー 7"/>
          <p:cNvSpPr>
            <a:spLocks noGrp="1"/>
          </p:cNvSpPr>
          <p:nvPr>
            <p:ph type="body" sz="quarter" idx="39" hasCustomPrompt="1"/>
          </p:nvPr>
        </p:nvSpPr>
        <p:spPr>
          <a:xfrm>
            <a:off x="3397806" y="2507733"/>
            <a:ext cx="2458454" cy="1293799"/>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87" name="テキスト プレースホルダー 7"/>
          <p:cNvSpPr>
            <a:spLocks noGrp="1"/>
          </p:cNvSpPr>
          <p:nvPr>
            <p:ph type="body" sz="quarter" idx="40" hasCustomPrompt="1"/>
          </p:nvPr>
        </p:nvSpPr>
        <p:spPr>
          <a:xfrm>
            <a:off x="459872" y="2039827"/>
            <a:ext cx="2458436" cy="458763"/>
          </a:xfrm>
          <a:prstGeom prst="rect">
            <a:avLst/>
          </a:prstGeom>
        </p:spPr>
        <p:txBody>
          <a:bodyPr vert="horz" anchor="ctr"/>
          <a:lstStyle>
            <a:lvl1pPr marL="0" indent="0" algn="ctr">
              <a:lnSpc>
                <a:spcPct val="90000"/>
              </a:lnSpc>
              <a:spcBef>
                <a:spcPts val="0"/>
              </a:spcBef>
              <a:buNone/>
              <a:defRPr sz="16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88" name="テキスト プレースホルダー 7"/>
          <p:cNvSpPr>
            <a:spLocks noGrp="1"/>
          </p:cNvSpPr>
          <p:nvPr>
            <p:ph type="body" sz="quarter" idx="41" hasCustomPrompt="1"/>
          </p:nvPr>
        </p:nvSpPr>
        <p:spPr>
          <a:xfrm>
            <a:off x="459873" y="2507733"/>
            <a:ext cx="2458454" cy="1293799"/>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89" name="テキスト プレースホルダー 7"/>
          <p:cNvSpPr>
            <a:spLocks noGrp="1"/>
          </p:cNvSpPr>
          <p:nvPr>
            <p:ph type="body" sz="quarter" idx="42" hasCustomPrompt="1"/>
          </p:nvPr>
        </p:nvSpPr>
        <p:spPr>
          <a:xfrm>
            <a:off x="6332585" y="2039827"/>
            <a:ext cx="2467931" cy="458763"/>
          </a:xfrm>
          <a:prstGeom prst="rect">
            <a:avLst/>
          </a:prstGeom>
        </p:spPr>
        <p:txBody>
          <a:bodyPr vert="horz" anchor="ctr"/>
          <a:lstStyle>
            <a:lvl1pPr marL="0" indent="0" algn="ctr">
              <a:lnSpc>
                <a:spcPct val="90000"/>
              </a:lnSpc>
              <a:spcBef>
                <a:spcPts val="0"/>
              </a:spcBef>
              <a:buNone/>
              <a:defRPr sz="16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90" name="テキスト プレースホルダー 7"/>
          <p:cNvSpPr>
            <a:spLocks noGrp="1"/>
          </p:cNvSpPr>
          <p:nvPr>
            <p:ph type="body" sz="quarter" idx="43" hasCustomPrompt="1"/>
          </p:nvPr>
        </p:nvSpPr>
        <p:spPr>
          <a:xfrm>
            <a:off x="6335740" y="2507733"/>
            <a:ext cx="2458454" cy="1293799"/>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91" name="テキスト プレースホルダー 7"/>
          <p:cNvSpPr>
            <a:spLocks noGrp="1"/>
          </p:cNvSpPr>
          <p:nvPr>
            <p:ph type="body" sz="quarter" idx="44" hasCustomPrompt="1"/>
          </p:nvPr>
        </p:nvSpPr>
        <p:spPr>
          <a:xfrm>
            <a:off x="9282141" y="2039827"/>
            <a:ext cx="2458454" cy="458763"/>
          </a:xfrm>
          <a:prstGeom prst="rect">
            <a:avLst/>
          </a:prstGeom>
        </p:spPr>
        <p:txBody>
          <a:bodyPr vert="horz" anchor="ctr"/>
          <a:lstStyle>
            <a:lvl1pPr marL="0" indent="0" algn="ctr">
              <a:lnSpc>
                <a:spcPct val="90000"/>
              </a:lnSpc>
              <a:spcBef>
                <a:spcPts val="0"/>
              </a:spcBef>
              <a:buNone/>
              <a:defRPr sz="16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92" name="テキスト プレースホルダー 7"/>
          <p:cNvSpPr>
            <a:spLocks noGrp="1"/>
          </p:cNvSpPr>
          <p:nvPr>
            <p:ph type="body" sz="quarter" idx="45" hasCustomPrompt="1"/>
          </p:nvPr>
        </p:nvSpPr>
        <p:spPr>
          <a:xfrm>
            <a:off x="9282141" y="2507733"/>
            <a:ext cx="2458454" cy="1293799"/>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cxnSp>
        <p:nvCxnSpPr>
          <p:cNvPr id="23" name="直線コネクタ 22">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0" name="図プレースホルダー 2">
            <a:extLst>
              <a:ext uri="{FF2B5EF4-FFF2-40B4-BE49-F238E27FC236}">
                <a16:creationId xmlns:a16="http://schemas.microsoft.com/office/drawing/2014/main" id="{812A1585-88AB-6444-B665-39556E4ADC66}"/>
              </a:ext>
            </a:extLst>
          </p:cNvPr>
          <p:cNvSpPr>
            <a:spLocks noGrp="1"/>
          </p:cNvSpPr>
          <p:nvPr>
            <p:ph type="pic" idx="1"/>
          </p:nvPr>
        </p:nvSpPr>
        <p:spPr>
          <a:xfrm>
            <a:off x="492369" y="3801531"/>
            <a:ext cx="2403738" cy="2523069"/>
          </a:xfrm>
          <a:prstGeom prst="rect">
            <a:avLst/>
          </a:prstGeom>
          <a:solidFill>
            <a:schemeClr val="bg1"/>
          </a:solidFill>
          <a:ln w="15875">
            <a:solidFill>
              <a:schemeClr val="bg1">
                <a:lumMod val="85000"/>
              </a:schemeClr>
            </a:solidFill>
          </a:ln>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22" name="正方形/長方形 21">
            <a:extLst>
              <a:ext uri="{FF2B5EF4-FFF2-40B4-BE49-F238E27FC236}">
                <a16:creationId xmlns:a16="http://schemas.microsoft.com/office/drawing/2014/main" id="{E3BB4D67-76CB-3A41-A667-4601DF258D22}"/>
              </a:ext>
            </a:extLst>
          </p:cNvPr>
          <p:cNvSpPr/>
          <p:nvPr userDrawn="1"/>
        </p:nvSpPr>
        <p:spPr>
          <a:xfrm>
            <a:off x="492352" y="3801529"/>
            <a:ext cx="2404258" cy="2523069"/>
          </a:xfrm>
          <a:prstGeom prst="rect">
            <a:avLst/>
          </a:prstGeom>
          <a:noFill/>
          <a:ln w="15875">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24" name="図プレースホルダー 2">
            <a:extLst>
              <a:ext uri="{FF2B5EF4-FFF2-40B4-BE49-F238E27FC236}">
                <a16:creationId xmlns:a16="http://schemas.microsoft.com/office/drawing/2014/main" id="{184F65EE-D2B0-EC48-B713-BBD8D438097E}"/>
              </a:ext>
            </a:extLst>
          </p:cNvPr>
          <p:cNvSpPr>
            <a:spLocks noGrp="1"/>
          </p:cNvSpPr>
          <p:nvPr>
            <p:ph type="pic" idx="46"/>
          </p:nvPr>
        </p:nvSpPr>
        <p:spPr>
          <a:xfrm>
            <a:off x="3411060" y="3801531"/>
            <a:ext cx="2403738" cy="2523069"/>
          </a:xfrm>
          <a:prstGeom prst="rect">
            <a:avLst/>
          </a:prstGeom>
          <a:solidFill>
            <a:schemeClr val="bg1"/>
          </a:solidFill>
          <a:ln w="15875">
            <a:solidFill>
              <a:schemeClr val="bg1">
                <a:lumMod val="85000"/>
              </a:schemeClr>
            </a:solidFill>
          </a:ln>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26" name="正方形/長方形 25">
            <a:extLst>
              <a:ext uri="{FF2B5EF4-FFF2-40B4-BE49-F238E27FC236}">
                <a16:creationId xmlns:a16="http://schemas.microsoft.com/office/drawing/2014/main" id="{549F4865-2B09-1342-9A6B-9BDF0DD40628}"/>
              </a:ext>
            </a:extLst>
          </p:cNvPr>
          <p:cNvSpPr/>
          <p:nvPr userDrawn="1"/>
        </p:nvSpPr>
        <p:spPr>
          <a:xfrm>
            <a:off x="3411043" y="3801529"/>
            <a:ext cx="2404258" cy="2523069"/>
          </a:xfrm>
          <a:prstGeom prst="rect">
            <a:avLst/>
          </a:prstGeom>
          <a:noFill/>
          <a:ln w="15875">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30" name="図プレースホルダー 2">
            <a:extLst>
              <a:ext uri="{FF2B5EF4-FFF2-40B4-BE49-F238E27FC236}">
                <a16:creationId xmlns:a16="http://schemas.microsoft.com/office/drawing/2014/main" id="{8A25A0E1-1876-9C4C-9629-9F1A80822543}"/>
              </a:ext>
            </a:extLst>
          </p:cNvPr>
          <p:cNvSpPr>
            <a:spLocks noGrp="1"/>
          </p:cNvSpPr>
          <p:nvPr>
            <p:ph type="pic" idx="47"/>
          </p:nvPr>
        </p:nvSpPr>
        <p:spPr>
          <a:xfrm>
            <a:off x="6377196" y="3801531"/>
            <a:ext cx="2403738" cy="2523069"/>
          </a:xfrm>
          <a:prstGeom prst="rect">
            <a:avLst/>
          </a:prstGeom>
          <a:solidFill>
            <a:schemeClr val="bg1"/>
          </a:solidFill>
          <a:ln w="15875">
            <a:solidFill>
              <a:schemeClr val="bg1">
                <a:lumMod val="85000"/>
              </a:schemeClr>
            </a:solidFill>
          </a:ln>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31" name="正方形/長方形 30">
            <a:extLst>
              <a:ext uri="{FF2B5EF4-FFF2-40B4-BE49-F238E27FC236}">
                <a16:creationId xmlns:a16="http://schemas.microsoft.com/office/drawing/2014/main" id="{533DC38A-2A83-264A-8626-C5AD68ACE4D0}"/>
              </a:ext>
            </a:extLst>
          </p:cNvPr>
          <p:cNvSpPr/>
          <p:nvPr userDrawn="1"/>
        </p:nvSpPr>
        <p:spPr>
          <a:xfrm>
            <a:off x="6377179" y="3801529"/>
            <a:ext cx="2404258" cy="2523069"/>
          </a:xfrm>
          <a:prstGeom prst="rect">
            <a:avLst/>
          </a:prstGeom>
          <a:noFill/>
          <a:ln w="15875">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32" name="図プレースホルダー 2">
            <a:extLst>
              <a:ext uri="{FF2B5EF4-FFF2-40B4-BE49-F238E27FC236}">
                <a16:creationId xmlns:a16="http://schemas.microsoft.com/office/drawing/2014/main" id="{16D27818-741E-9045-A761-2370DF9911B5}"/>
              </a:ext>
            </a:extLst>
          </p:cNvPr>
          <p:cNvSpPr>
            <a:spLocks noGrp="1"/>
          </p:cNvSpPr>
          <p:nvPr>
            <p:ph type="pic" idx="48"/>
          </p:nvPr>
        </p:nvSpPr>
        <p:spPr>
          <a:xfrm>
            <a:off x="9295390" y="3801531"/>
            <a:ext cx="2403738" cy="2523069"/>
          </a:xfrm>
          <a:prstGeom prst="rect">
            <a:avLst/>
          </a:prstGeom>
          <a:solidFill>
            <a:schemeClr val="bg1"/>
          </a:solidFill>
          <a:ln w="15875">
            <a:solidFill>
              <a:schemeClr val="bg1">
                <a:lumMod val="85000"/>
              </a:schemeClr>
            </a:solidFill>
          </a:ln>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33" name="正方形/長方形 32">
            <a:extLst>
              <a:ext uri="{FF2B5EF4-FFF2-40B4-BE49-F238E27FC236}">
                <a16:creationId xmlns:a16="http://schemas.microsoft.com/office/drawing/2014/main" id="{63BF5A1C-BF01-274A-BE40-4700D959E546}"/>
              </a:ext>
            </a:extLst>
          </p:cNvPr>
          <p:cNvSpPr/>
          <p:nvPr userDrawn="1"/>
        </p:nvSpPr>
        <p:spPr>
          <a:xfrm>
            <a:off x="9295373" y="3801529"/>
            <a:ext cx="2404258" cy="2523069"/>
          </a:xfrm>
          <a:prstGeom prst="rect">
            <a:avLst/>
          </a:prstGeom>
          <a:noFill/>
          <a:ln w="15875">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35" name="テキスト プレースホルダー 7">
            <a:extLst>
              <a:ext uri="{FF2B5EF4-FFF2-40B4-BE49-F238E27FC236}">
                <a16:creationId xmlns:a16="http://schemas.microsoft.com/office/drawing/2014/main" id="{A7612E70-87CF-4A85-B5BD-5FCA45A874EC}"/>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sp>
        <p:nvSpPr>
          <p:cNvPr id="36" name="テキスト プレースホルダー 7">
            <a:extLst>
              <a:ext uri="{FF2B5EF4-FFF2-40B4-BE49-F238E27FC236}">
                <a16:creationId xmlns:a16="http://schemas.microsoft.com/office/drawing/2014/main" id="{8C083D92-018E-43DE-967E-C1145828DEC0}"/>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pic>
        <p:nvPicPr>
          <p:cNvPr id="28" name="図 27" descr="ロゴ&#10;&#10;自動的に生成された説明">
            <a:extLst>
              <a:ext uri="{FF2B5EF4-FFF2-40B4-BE49-F238E27FC236}">
                <a16:creationId xmlns:a16="http://schemas.microsoft.com/office/drawing/2014/main" id="{43C77BD2-CA1D-4669-B2D9-E5E515C0F3D3}"/>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34" name="スライド番号プレースホルダー 3">
            <a:extLst>
              <a:ext uri="{FF2B5EF4-FFF2-40B4-BE49-F238E27FC236}">
                <a16:creationId xmlns:a16="http://schemas.microsoft.com/office/drawing/2014/main" id="{6C952C82-8ACD-439F-8458-275470139570}"/>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37" name="フッター プレースホルダー 4">
            <a:extLst>
              <a:ext uri="{FF2B5EF4-FFF2-40B4-BE49-F238E27FC236}">
                <a16:creationId xmlns:a16="http://schemas.microsoft.com/office/drawing/2014/main" id="{307E8A29-15E4-46CF-8F42-CDFC354F445E}"/>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38" name="日付プレースホルダー 3">
            <a:extLst>
              <a:ext uri="{FF2B5EF4-FFF2-40B4-BE49-F238E27FC236}">
                <a16:creationId xmlns:a16="http://schemas.microsoft.com/office/drawing/2014/main" id="{6F5D6614-40C5-4B4C-A46F-E9DBAB51040B}"/>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4251584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dustry App -Technology 4＿w/o image and border">
    <p:spTree>
      <p:nvGrpSpPr>
        <p:cNvPr id="1" name=""/>
        <p:cNvGrpSpPr/>
        <p:nvPr/>
      </p:nvGrpSpPr>
      <p:grpSpPr>
        <a:xfrm>
          <a:off x="0" y="0"/>
          <a:ext cx="0" cy="0"/>
          <a:chOff x="0" y="0"/>
          <a:chExt cx="0" cy="0"/>
        </a:xfrm>
      </p:grpSpPr>
      <p:cxnSp>
        <p:nvCxnSpPr>
          <p:cNvPr id="67" name="直線コネクタ 66">
            <a:extLst>
              <a:ext uri="{FF2B5EF4-FFF2-40B4-BE49-F238E27FC236}">
                <a16:creationId xmlns:a16="http://schemas.microsoft.com/office/drawing/2014/main" id="{F955B3DF-ED14-4CD8-9A1A-082CC2AC35A2}"/>
              </a:ext>
            </a:extLst>
          </p:cNvPr>
          <p:cNvCxnSpPr/>
          <p:nvPr userDrawn="1"/>
        </p:nvCxnSpPr>
        <p:spPr>
          <a:xfrm>
            <a:off x="3154892"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1A0446D-828E-46AF-B2E4-A0909ECF69AA}"/>
              </a:ext>
            </a:extLst>
          </p:cNvPr>
          <p:cNvCxnSpPr/>
          <p:nvPr userDrawn="1"/>
        </p:nvCxnSpPr>
        <p:spPr>
          <a:xfrm>
            <a:off x="6096000"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28F22F0-17CF-4A60-A8C0-553DD647172F}"/>
              </a:ext>
            </a:extLst>
          </p:cNvPr>
          <p:cNvCxnSpPr/>
          <p:nvPr userDrawn="1"/>
        </p:nvCxnSpPr>
        <p:spPr>
          <a:xfrm>
            <a:off x="9037109" y="2032000"/>
            <a:ext cx="0" cy="4309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 name="テキスト プレースホルダー 7">
            <a:extLst>
              <a:ext uri="{FF2B5EF4-FFF2-40B4-BE49-F238E27FC236}">
                <a16:creationId xmlns:a16="http://schemas.microsoft.com/office/drawing/2014/main" id="{07655E3B-9C25-4F10-89B8-63AC292886B0}"/>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r>
              <a:rPr kumimoji="1" lang="en-US" altLang="ja-JP" dirty="0"/>
              <a:t> (Please try to use template with images and borders)</a:t>
            </a:r>
            <a:endParaRPr kumimoji="1" lang="ja-JP" altLang="en-US" dirty="0"/>
          </a:p>
        </p:txBody>
      </p:sp>
      <p:sp>
        <p:nvSpPr>
          <p:cNvPr id="22" name="テキスト プレースホルダー 7">
            <a:extLst>
              <a:ext uri="{FF2B5EF4-FFF2-40B4-BE49-F238E27FC236}">
                <a16:creationId xmlns:a16="http://schemas.microsoft.com/office/drawing/2014/main" id="{176E225D-2601-407A-8988-8806C62A64C4}"/>
              </a:ext>
            </a:extLst>
          </p:cNvPr>
          <p:cNvSpPr>
            <a:spLocks noGrp="1"/>
          </p:cNvSpPr>
          <p:nvPr>
            <p:ph type="body" sz="quarter" idx="31" hasCustomPrompt="1"/>
          </p:nvPr>
        </p:nvSpPr>
        <p:spPr>
          <a:xfrm>
            <a:off x="647700" y="810382"/>
            <a:ext cx="10896600" cy="1126067"/>
          </a:xfrm>
          <a:prstGeom prst="rect">
            <a:avLst/>
          </a:prstGeom>
        </p:spPr>
        <p:txBody>
          <a:bodyPr vert="horz" tIns="0" anchor="ctr"/>
          <a:lstStyle>
            <a:lvl1pPr marL="0" indent="0" algn="ctr">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24" name="テキスト プレースホルダー 7">
            <a:extLst>
              <a:ext uri="{FF2B5EF4-FFF2-40B4-BE49-F238E27FC236}">
                <a16:creationId xmlns:a16="http://schemas.microsoft.com/office/drawing/2014/main" id="{9C895A09-1A7B-44CC-BAC2-908DBC35AB8A}"/>
              </a:ext>
            </a:extLst>
          </p:cNvPr>
          <p:cNvSpPr>
            <a:spLocks noGrp="1"/>
          </p:cNvSpPr>
          <p:nvPr>
            <p:ph type="body" sz="quarter" idx="38" hasCustomPrompt="1"/>
          </p:nvPr>
        </p:nvSpPr>
        <p:spPr>
          <a:xfrm>
            <a:off x="3397808" y="2039827"/>
            <a:ext cx="2461608" cy="458763"/>
          </a:xfrm>
          <a:prstGeom prst="rect">
            <a:avLst/>
          </a:prstGeom>
        </p:spPr>
        <p:txBody>
          <a:bodyPr vert="horz" anchor="ctr"/>
          <a:lstStyle>
            <a:lvl1pPr marL="0" indent="0" algn="ctr">
              <a:lnSpc>
                <a:spcPct val="90000"/>
              </a:lnSpc>
              <a:spcBef>
                <a:spcPts val="0"/>
              </a:spcBef>
              <a:buNone/>
              <a:defRPr sz="16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25" name="テキスト プレースホルダー 7">
            <a:extLst>
              <a:ext uri="{FF2B5EF4-FFF2-40B4-BE49-F238E27FC236}">
                <a16:creationId xmlns:a16="http://schemas.microsoft.com/office/drawing/2014/main" id="{1B99DFDA-2EC1-4FCA-BCAB-D29D3D2AA1B2}"/>
              </a:ext>
            </a:extLst>
          </p:cNvPr>
          <p:cNvSpPr>
            <a:spLocks noGrp="1"/>
          </p:cNvSpPr>
          <p:nvPr>
            <p:ph type="body" sz="quarter" idx="39" hasCustomPrompt="1"/>
          </p:nvPr>
        </p:nvSpPr>
        <p:spPr>
          <a:xfrm>
            <a:off x="3397806" y="2507733"/>
            <a:ext cx="2458454" cy="1293799"/>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26" name="テキスト プレースホルダー 7">
            <a:extLst>
              <a:ext uri="{FF2B5EF4-FFF2-40B4-BE49-F238E27FC236}">
                <a16:creationId xmlns:a16="http://schemas.microsoft.com/office/drawing/2014/main" id="{AF33F881-C564-43BE-B6D7-4F3FC89B2D4E}"/>
              </a:ext>
            </a:extLst>
          </p:cNvPr>
          <p:cNvSpPr>
            <a:spLocks noGrp="1"/>
          </p:cNvSpPr>
          <p:nvPr>
            <p:ph type="body" sz="quarter" idx="40" hasCustomPrompt="1"/>
          </p:nvPr>
        </p:nvSpPr>
        <p:spPr>
          <a:xfrm>
            <a:off x="459872" y="2039827"/>
            <a:ext cx="2458436" cy="458763"/>
          </a:xfrm>
          <a:prstGeom prst="rect">
            <a:avLst/>
          </a:prstGeom>
        </p:spPr>
        <p:txBody>
          <a:bodyPr vert="horz" anchor="ctr"/>
          <a:lstStyle>
            <a:lvl1pPr marL="0" indent="0" algn="ctr">
              <a:lnSpc>
                <a:spcPct val="90000"/>
              </a:lnSpc>
              <a:spcBef>
                <a:spcPts val="0"/>
              </a:spcBef>
              <a:buNone/>
              <a:defRPr sz="16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28" name="テキスト プレースホルダー 7">
            <a:extLst>
              <a:ext uri="{FF2B5EF4-FFF2-40B4-BE49-F238E27FC236}">
                <a16:creationId xmlns:a16="http://schemas.microsoft.com/office/drawing/2014/main" id="{C972DA65-F200-4F7C-BF2C-0FB8368A8E2E}"/>
              </a:ext>
            </a:extLst>
          </p:cNvPr>
          <p:cNvSpPr>
            <a:spLocks noGrp="1"/>
          </p:cNvSpPr>
          <p:nvPr>
            <p:ph type="body" sz="quarter" idx="41" hasCustomPrompt="1"/>
          </p:nvPr>
        </p:nvSpPr>
        <p:spPr>
          <a:xfrm>
            <a:off x="459873" y="2507733"/>
            <a:ext cx="2458454" cy="1293799"/>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29" name="テキスト プレースホルダー 7">
            <a:extLst>
              <a:ext uri="{FF2B5EF4-FFF2-40B4-BE49-F238E27FC236}">
                <a16:creationId xmlns:a16="http://schemas.microsoft.com/office/drawing/2014/main" id="{743B3C24-74BF-4E89-9E55-AFEF88866689}"/>
              </a:ext>
            </a:extLst>
          </p:cNvPr>
          <p:cNvSpPr>
            <a:spLocks noGrp="1"/>
          </p:cNvSpPr>
          <p:nvPr>
            <p:ph type="body" sz="quarter" idx="42" hasCustomPrompt="1"/>
          </p:nvPr>
        </p:nvSpPr>
        <p:spPr>
          <a:xfrm>
            <a:off x="6332585" y="2039827"/>
            <a:ext cx="2467931" cy="458763"/>
          </a:xfrm>
          <a:prstGeom prst="rect">
            <a:avLst/>
          </a:prstGeom>
        </p:spPr>
        <p:txBody>
          <a:bodyPr vert="horz" anchor="ctr"/>
          <a:lstStyle>
            <a:lvl1pPr marL="0" indent="0" algn="ctr">
              <a:lnSpc>
                <a:spcPct val="90000"/>
              </a:lnSpc>
              <a:spcBef>
                <a:spcPts val="0"/>
              </a:spcBef>
              <a:buNone/>
              <a:defRPr sz="16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30" name="テキスト プレースホルダー 7">
            <a:extLst>
              <a:ext uri="{FF2B5EF4-FFF2-40B4-BE49-F238E27FC236}">
                <a16:creationId xmlns:a16="http://schemas.microsoft.com/office/drawing/2014/main" id="{CD7422FD-08ED-41C0-A1B5-A5BADF86A010}"/>
              </a:ext>
            </a:extLst>
          </p:cNvPr>
          <p:cNvSpPr>
            <a:spLocks noGrp="1"/>
          </p:cNvSpPr>
          <p:nvPr>
            <p:ph type="body" sz="quarter" idx="43" hasCustomPrompt="1"/>
          </p:nvPr>
        </p:nvSpPr>
        <p:spPr>
          <a:xfrm>
            <a:off x="6335740" y="2507733"/>
            <a:ext cx="2458454" cy="1293799"/>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31" name="テキスト プレースホルダー 7">
            <a:extLst>
              <a:ext uri="{FF2B5EF4-FFF2-40B4-BE49-F238E27FC236}">
                <a16:creationId xmlns:a16="http://schemas.microsoft.com/office/drawing/2014/main" id="{B01D1068-51FD-451B-89F0-EEE82AC0AA4E}"/>
              </a:ext>
            </a:extLst>
          </p:cNvPr>
          <p:cNvSpPr>
            <a:spLocks noGrp="1"/>
          </p:cNvSpPr>
          <p:nvPr>
            <p:ph type="body" sz="quarter" idx="44" hasCustomPrompt="1"/>
          </p:nvPr>
        </p:nvSpPr>
        <p:spPr>
          <a:xfrm>
            <a:off x="9282141" y="2039827"/>
            <a:ext cx="2458454" cy="458763"/>
          </a:xfrm>
          <a:prstGeom prst="rect">
            <a:avLst/>
          </a:prstGeom>
        </p:spPr>
        <p:txBody>
          <a:bodyPr vert="horz" anchor="ctr"/>
          <a:lstStyle>
            <a:lvl1pPr marL="0" indent="0" algn="ctr">
              <a:lnSpc>
                <a:spcPct val="90000"/>
              </a:lnSpc>
              <a:spcBef>
                <a:spcPts val="0"/>
              </a:spcBef>
              <a:buNone/>
              <a:defRPr sz="1600" b="1">
                <a:solidFill>
                  <a:schemeClr val="accent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32" name="テキスト プレースホルダー 7">
            <a:extLst>
              <a:ext uri="{FF2B5EF4-FFF2-40B4-BE49-F238E27FC236}">
                <a16:creationId xmlns:a16="http://schemas.microsoft.com/office/drawing/2014/main" id="{9FB075E6-4646-4C26-A7AB-D1E0894DF290}"/>
              </a:ext>
            </a:extLst>
          </p:cNvPr>
          <p:cNvSpPr>
            <a:spLocks noGrp="1"/>
          </p:cNvSpPr>
          <p:nvPr>
            <p:ph type="body" sz="quarter" idx="45" hasCustomPrompt="1"/>
          </p:nvPr>
        </p:nvSpPr>
        <p:spPr>
          <a:xfrm>
            <a:off x="9282141" y="2507733"/>
            <a:ext cx="2458454" cy="1293799"/>
          </a:xfrm>
          <a:prstGeom prst="rect">
            <a:avLst/>
          </a:prstGeom>
        </p:spPr>
        <p:txBody>
          <a:bodyPr vert="horz"/>
          <a:lstStyle>
            <a:lvl1pPr marL="0" indent="0" algn="l">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pic>
        <p:nvPicPr>
          <p:cNvPr id="20" name="図 19" descr="ロゴ&#10;&#10;自動的に生成された説明">
            <a:extLst>
              <a:ext uri="{FF2B5EF4-FFF2-40B4-BE49-F238E27FC236}">
                <a16:creationId xmlns:a16="http://schemas.microsoft.com/office/drawing/2014/main" id="{EFF34546-6E39-45A0-AC89-AE22654349E3}"/>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33" name="スライド番号プレースホルダー 3">
            <a:extLst>
              <a:ext uri="{FF2B5EF4-FFF2-40B4-BE49-F238E27FC236}">
                <a16:creationId xmlns:a16="http://schemas.microsoft.com/office/drawing/2014/main" id="{8DFBC66E-42D2-4D8C-B5C7-B9FE40A540DF}"/>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34" name="フッター プレースホルダー 4">
            <a:extLst>
              <a:ext uri="{FF2B5EF4-FFF2-40B4-BE49-F238E27FC236}">
                <a16:creationId xmlns:a16="http://schemas.microsoft.com/office/drawing/2014/main" id="{40892A01-57DF-48E3-AC94-27C2E4DFABC8}"/>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35" name="日付プレースホルダー 3">
            <a:extLst>
              <a:ext uri="{FF2B5EF4-FFF2-40B4-BE49-F238E27FC236}">
                <a16:creationId xmlns:a16="http://schemas.microsoft.com/office/drawing/2014/main" id="{073C0888-BD71-4CCA-A96C-D662D2B95EBE}"/>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1596409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cautions">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DB296DD-36BE-409E-A8E8-154319E72726}"/>
              </a:ext>
            </a:extLst>
          </p:cNvPr>
          <p:cNvSpPr/>
          <p:nvPr userDrawn="1"/>
        </p:nvSpPr>
        <p:spPr>
          <a:xfrm>
            <a:off x="514614" y="698566"/>
            <a:ext cx="10972801" cy="2462213"/>
          </a:xfrm>
          <a:prstGeom prst="rect">
            <a:avLst/>
          </a:prstGeom>
          <a:ln>
            <a:noFill/>
          </a:ln>
        </p:spPr>
        <p:txBody>
          <a:bodyPr wrap="square">
            <a:spAutoFit/>
          </a:bodyPr>
          <a:lstStyle/>
          <a:p>
            <a:pPr marL="84138" lvl="0" indent="-84138">
              <a:spcBef>
                <a:spcPts val="0"/>
              </a:spcBef>
              <a:buFont typeface="Sylfaen" panose="010A0502050306030303" pitchFamily="18" charset="0"/>
              <a:buChar char="•"/>
              <a:defRPr/>
            </a:pPr>
            <a:r>
              <a:rPr lang="en-US" altLang="ja-JP" sz="1400" dirty="0">
                <a:solidFill>
                  <a:prstClr val="black"/>
                </a:solidFill>
                <a:latin typeface="Arial" panose="020B0604020202020204" pitchFamily="34" charset="0"/>
                <a:ea typeface="Meiryo UI" panose="020B0604030504040204" pitchFamily="50" charset="-128"/>
                <a:cs typeface="Arial" panose="020B0604020202020204" pitchFamily="34" charset="0"/>
              </a:rPr>
              <a:t>When constructing a system based on the contents of this proposal document, please carefully read the user manuals and instruction manuals of all the product to be used in the configuration, and confirm their specifications, performance and safety.</a:t>
            </a:r>
          </a:p>
          <a:p>
            <a:pPr marL="84138" lvl="0" indent="-84138">
              <a:spcBef>
                <a:spcPts val="0"/>
              </a:spcBef>
              <a:buFont typeface="Sylfaen" panose="010A0502050306030303" pitchFamily="18" charset="0"/>
              <a:buChar char="•"/>
              <a:defRPr/>
            </a:pPr>
            <a:r>
              <a:rPr lang="en-US" altLang="ja-JP" sz="1400" dirty="0">
                <a:solidFill>
                  <a:prstClr val="black"/>
                </a:solidFill>
                <a:latin typeface="Arial" panose="020B0604020202020204" pitchFamily="34" charset="0"/>
                <a:ea typeface="Meiryo UI" panose="020B0604030504040204" pitchFamily="50" charset="-128"/>
                <a:cs typeface="Arial" panose="020B0604020202020204" pitchFamily="34" charset="0"/>
              </a:rPr>
              <a:t>Usage not described in the user manual, instruction manual, or in this proposal document may cause an accident or equipment malfunction. Please confirm the function and safety of the equipment and devices before using.</a:t>
            </a:r>
          </a:p>
          <a:p>
            <a:pPr marL="84138" lvl="0" indent="-84138">
              <a:spcBef>
                <a:spcPts val="0"/>
              </a:spcBef>
              <a:buFont typeface="Sylfaen" panose="010A0502050306030303" pitchFamily="18" charset="0"/>
              <a:buChar char="•"/>
              <a:defRPr/>
            </a:pPr>
            <a:r>
              <a:rPr lang="en-US" altLang="ja-JP" sz="1400" dirty="0">
                <a:solidFill>
                  <a:prstClr val="black"/>
                </a:solidFill>
                <a:latin typeface="Arial" panose="020B0604020202020204" pitchFamily="34" charset="0"/>
                <a:ea typeface="Meiryo UI" panose="020B0604030504040204" pitchFamily="50" charset="-128"/>
                <a:cs typeface="Arial" panose="020B0604020202020204" pitchFamily="34" charset="0"/>
              </a:rPr>
              <a:t>The system proposed in this document is limited to the conditions and methods described herein, and does not guarantee the operation of your product or system.</a:t>
            </a:r>
          </a:p>
          <a:p>
            <a:pPr marL="84138" lvl="0" indent="-84138">
              <a:spcBef>
                <a:spcPts val="0"/>
              </a:spcBef>
              <a:buFont typeface="Sylfaen" panose="010A0502050306030303" pitchFamily="18" charset="0"/>
              <a:buChar char="•"/>
              <a:defRPr/>
            </a:pPr>
            <a:r>
              <a:rPr lang="en-US" altLang="ja-JP" sz="1400" dirty="0">
                <a:solidFill>
                  <a:prstClr val="black"/>
                </a:solidFill>
                <a:latin typeface="Arial" panose="020B0604020202020204" pitchFamily="34" charset="0"/>
                <a:ea typeface="Meiryo UI" panose="020B0604030504040204" pitchFamily="50" charset="-128"/>
                <a:cs typeface="Arial" panose="020B0604020202020204" pitchFamily="34" charset="0"/>
              </a:rPr>
              <a:t>This proposal does not guarantee the non-infringement of the intellectual property rights of third parties.</a:t>
            </a:r>
          </a:p>
          <a:p>
            <a:pPr marL="84138" lvl="0" indent="-84138">
              <a:spcBef>
                <a:spcPts val="0"/>
              </a:spcBef>
              <a:buFont typeface="Sylfaen" panose="010A0502050306030303" pitchFamily="18" charset="0"/>
              <a:buChar char="•"/>
              <a:defRPr/>
            </a:pPr>
            <a:r>
              <a:rPr lang="en-US" altLang="ja-JP" sz="1400" dirty="0">
                <a:solidFill>
                  <a:prstClr val="black"/>
                </a:solidFill>
                <a:latin typeface="Arial" panose="020B0604020202020204" pitchFamily="34" charset="0"/>
                <a:ea typeface="Meiryo UI" panose="020B0604030504040204" pitchFamily="50" charset="-128"/>
                <a:cs typeface="Arial" panose="020B0604020202020204" pitchFamily="34" charset="0"/>
              </a:rPr>
              <a:t>The content of this proposal does not imply the right to use or license the intellectual property right owned by Omron or a third party.</a:t>
            </a:r>
          </a:p>
          <a:p>
            <a:pPr fontAlgn="base"/>
            <a:r>
              <a:rPr lang="ja-JP" altLang="en-US" sz="1400" dirty="0">
                <a:latin typeface="Arial" panose="020B0604020202020204" pitchFamily="34" charset="0"/>
                <a:cs typeface="Arial" panose="020B0604020202020204" pitchFamily="34" charset="0"/>
              </a:rPr>
              <a:t>・</a:t>
            </a:r>
            <a:r>
              <a:rPr lang="ja-JP" altLang="ja-JP" sz="1400" dirty="0">
                <a:latin typeface="Arial" panose="020B0604020202020204" pitchFamily="34" charset="0"/>
                <a:cs typeface="Arial" panose="020B0604020202020204" pitchFamily="34" charset="0"/>
              </a:rPr>
              <a:t>Any reproduction, reproduction or redistribution of the report, without the permission of OMRON Corporation.</a:t>
            </a:r>
            <a:r>
              <a:rPr lang="en-US" altLang="ja-JP" sz="1400" dirty="0">
                <a:latin typeface="Arial" panose="020B0604020202020204" pitchFamily="34" charset="0"/>
                <a:cs typeface="Arial" panose="020B0604020202020204" pitchFamily="34" charset="0"/>
              </a:rPr>
              <a:t>​</a:t>
            </a:r>
          </a:p>
          <a:p>
            <a:pPr fontAlgn="base"/>
            <a:r>
              <a:rPr lang="ja-JP" altLang="en-US" sz="1400" dirty="0">
                <a:latin typeface="Arial" panose="020B0604020202020204" pitchFamily="34" charset="0"/>
                <a:cs typeface="Arial" panose="020B0604020202020204" pitchFamily="34" charset="0"/>
              </a:rPr>
              <a:t>・</a:t>
            </a:r>
            <a:r>
              <a:rPr lang="ja-JP" altLang="ja-JP" sz="1400" dirty="0">
                <a:latin typeface="Arial" panose="020B0604020202020204" pitchFamily="34" charset="0"/>
                <a:cs typeface="Arial" panose="020B0604020202020204" pitchFamily="34" charset="0"/>
              </a:rPr>
              <a:t>The content specified herein is subject to change for improvement without notice.</a:t>
            </a:r>
            <a:r>
              <a:rPr lang="en-US" altLang="ja-JP" sz="1400" dirty="0">
                <a:latin typeface="Arial" panose="020B0604020202020204" pitchFamily="34" charset="0"/>
                <a:cs typeface="Arial" panose="020B0604020202020204" pitchFamily="34" charset="0"/>
              </a:rPr>
              <a:t>​</a:t>
            </a:r>
          </a:p>
          <a:p>
            <a:pPr marL="84138" lvl="0" indent="-84138">
              <a:spcBef>
                <a:spcPts val="0"/>
              </a:spcBef>
              <a:buFont typeface="Sylfaen" panose="010A0502050306030303" pitchFamily="18" charset="0"/>
              <a:buChar char="•"/>
              <a:defRPr/>
            </a:pPr>
            <a:endParaRPr lang="en-US" altLang="ja-JP" sz="1400" dirty="0">
              <a:solidFill>
                <a:prstClr val="black"/>
              </a:solidFill>
              <a:latin typeface="Arial" panose="020B0604020202020204" pitchFamily="34" charset="0"/>
              <a:ea typeface="Meiryo UI" panose="020B0604030504040204" pitchFamily="50"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05888283-6FCE-41CC-A1F7-692443CEFCBF}"/>
              </a:ext>
            </a:extLst>
          </p:cNvPr>
          <p:cNvSpPr txBox="1"/>
          <p:nvPr userDrawn="1"/>
        </p:nvSpPr>
        <p:spPr>
          <a:xfrm>
            <a:off x="514614" y="379674"/>
            <a:ext cx="1208985" cy="307777"/>
          </a:xfrm>
          <a:prstGeom prst="rect">
            <a:avLst/>
          </a:prstGeom>
          <a:noFill/>
          <a:ln>
            <a:noFill/>
          </a:ln>
        </p:spPr>
        <p:txBody>
          <a:bodyPr wrap="none" rtlCol="0">
            <a:spAutoFit/>
          </a:bodyPr>
          <a:lstStyle/>
          <a:p>
            <a:pPr lvl="0">
              <a:spcBef>
                <a:spcPct val="0"/>
              </a:spcBef>
            </a:pPr>
            <a:r>
              <a:rPr lang="en-US" altLang="ja-JP" sz="1400" b="1" dirty="0">
                <a:solidFill>
                  <a:prstClr val="black"/>
                </a:solidFill>
                <a:latin typeface="Arial" panose="020B0604020202020204" pitchFamily="34" charset="0"/>
                <a:ea typeface="Meiryo UI" panose="020B0604030504040204" pitchFamily="50" charset="-128"/>
                <a:cs typeface="Arial" panose="020B0604020202020204" pitchFamily="34" charset="0"/>
              </a:rPr>
              <a:t>Precautions</a:t>
            </a:r>
          </a:p>
        </p:txBody>
      </p:sp>
      <p:sp>
        <p:nvSpPr>
          <p:cNvPr id="11" name="正方形/長方形 10">
            <a:extLst>
              <a:ext uri="{FF2B5EF4-FFF2-40B4-BE49-F238E27FC236}">
                <a16:creationId xmlns:a16="http://schemas.microsoft.com/office/drawing/2014/main" id="{565DA7CF-886A-4CF4-90A8-20BAF410C846}"/>
              </a:ext>
            </a:extLst>
          </p:cNvPr>
          <p:cNvSpPr/>
          <p:nvPr userDrawn="1"/>
        </p:nvSpPr>
        <p:spPr>
          <a:xfrm>
            <a:off x="514614" y="3140763"/>
            <a:ext cx="10972801" cy="3539430"/>
          </a:xfrm>
          <a:prstGeom prst="rect">
            <a:avLst/>
          </a:prstGeom>
          <a:ln>
            <a:noFill/>
          </a:ln>
        </p:spPr>
        <p:txBody>
          <a:bodyPr wrap="square">
            <a:spAutoFit/>
          </a:bodyPr>
          <a:lstStyle/>
          <a:p>
            <a:pPr fontAlgn="base"/>
            <a:r>
              <a:rPr lang="ja-JP" altLang="en-US" sz="1400" dirty="0">
                <a:latin typeface="Arial" panose="020B0604020202020204" pitchFamily="34" charset="0"/>
                <a:cs typeface="Arial" panose="020B0604020202020204" pitchFamily="34" charset="0"/>
              </a:rPr>
              <a:t>・</a:t>
            </a:r>
            <a:r>
              <a:rPr lang="en-US" altLang="ja-JP" sz="1400" dirty="0" err="1">
                <a:latin typeface="Arial" panose="020B0604020202020204" pitchFamily="34" charset="0"/>
                <a:cs typeface="Arial" panose="020B0604020202020204" pitchFamily="34" charset="0"/>
              </a:rPr>
              <a:t>Sysmac</a:t>
            </a:r>
            <a:r>
              <a:rPr lang="en-US" altLang="ja-JP" sz="1400" dirty="0">
                <a:latin typeface="Arial" panose="020B0604020202020204" pitchFamily="34" charset="0"/>
                <a:cs typeface="Arial" panose="020B0604020202020204" pitchFamily="34" charset="0"/>
              </a:rPr>
              <a:t> is a trademark or registered trademark of Omron Corporation's FA equipment in Japan and/or other countries.​</a:t>
            </a:r>
          </a:p>
          <a:p>
            <a:pPr fontAlgn="base"/>
            <a:r>
              <a:rPr lang="ja-JP" altLang="en-US" sz="1400" dirty="0">
                <a:latin typeface="Arial" panose="020B0604020202020204" pitchFamily="34" charset="0"/>
                <a:cs typeface="Arial" panose="020B0604020202020204" pitchFamily="34" charset="0"/>
              </a:rPr>
              <a:t>・</a:t>
            </a:r>
            <a:r>
              <a:rPr lang="en-US" altLang="ja-JP" sz="1400" dirty="0">
                <a:latin typeface="Arial" panose="020B0604020202020204" pitchFamily="34" charset="0"/>
                <a:cs typeface="Arial" panose="020B0604020202020204" pitchFamily="34" charset="0"/>
              </a:rPr>
              <a:t>“</a:t>
            </a:r>
            <a:r>
              <a:rPr lang="en-US" altLang="ja-JP" sz="1400" dirty="0" err="1">
                <a:latin typeface="Arial" panose="020B0604020202020204" pitchFamily="34" charset="0"/>
                <a:cs typeface="Arial" panose="020B0604020202020204" pitchFamily="34" charset="0"/>
              </a:rPr>
              <a:t>i</a:t>
            </a:r>
            <a:r>
              <a:rPr lang="en-US" altLang="ja-JP" sz="1400" dirty="0">
                <a:latin typeface="Arial" panose="020B0604020202020204" pitchFamily="34" charset="0"/>
                <a:cs typeface="Arial" panose="020B0604020202020204" pitchFamily="34" charset="0"/>
              </a:rPr>
              <a:t>-Automation!” is a concept word that shows Omron Corporation‘s directionality in providing value. We will work on </a:t>
            </a:r>
            <a:r>
              <a:rPr lang="en-US" altLang="ja-JP" sz="1400" dirty="0" err="1">
                <a:latin typeface="Arial" panose="020B0604020202020204" pitchFamily="34" charset="0"/>
                <a:cs typeface="Arial" panose="020B0604020202020204" pitchFamily="34" charset="0"/>
              </a:rPr>
              <a:t>Monozukuri</a:t>
            </a:r>
            <a:r>
              <a:rPr lang="en-US" altLang="ja-JP" sz="1400" dirty="0">
                <a:latin typeface="Arial" panose="020B0604020202020204" pitchFamily="34" charset="0"/>
                <a:cs typeface="Arial" panose="020B0604020202020204" pitchFamily="34" charset="0"/>
              </a:rPr>
              <a:t> </a:t>
            </a:r>
            <a:r>
              <a:rPr lang="ja-JP" altLang="en-US" sz="1400" dirty="0">
                <a:latin typeface="Arial" panose="020B0604020202020204" pitchFamily="34" charset="0"/>
                <a:cs typeface="Arial" panose="020B0604020202020204" pitchFamily="34" charset="0"/>
              </a:rPr>
              <a:t>　　</a:t>
            </a:r>
            <a:endParaRPr lang="en-US" altLang="ja-JP" sz="1400" dirty="0">
              <a:latin typeface="Arial" panose="020B0604020202020204" pitchFamily="34" charset="0"/>
              <a:cs typeface="Arial" panose="020B0604020202020204" pitchFamily="34" charset="0"/>
            </a:endParaRPr>
          </a:p>
          <a:p>
            <a:pPr fontAlgn="base"/>
            <a:r>
              <a:rPr lang="ja-JP" altLang="en-US" sz="1400" dirty="0">
                <a:latin typeface="Arial" panose="020B0604020202020204" pitchFamily="34" charset="0"/>
                <a:cs typeface="Arial" panose="020B0604020202020204" pitchFamily="34" charset="0"/>
              </a:rPr>
              <a:t>　</a:t>
            </a:r>
            <a:r>
              <a:rPr lang="en-US" altLang="ja-JP" sz="1400" dirty="0">
                <a:latin typeface="Arial" panose="020B0604020202020204" pitchFamily="34" charset="0"/>
                <a:cs typeface="Arial" panose="020B0604020202020204" pitchFamily="34" charset="0"/>
              </a:rPr>
              <a:t>Innovation by automating "Control evolution" (integrated), "Develop intelligence by ICT" (intelligent) and "New Cooperation between </a:t>
            </a:r>
          </a:p>
          <a:p>
            <a:pPr fontAlgn="base"/>
            <a:r>
              <a:rPr lang="ja-JP" altLang="en-US" sz="1400" dirty="0">
                <a:latin typeface="Arial" panose="020B0604020202020204" pitchFamily="34" charset="0"/>
                <a:cs typeface="Arial" panose="020B0604020202020204" pitchFamily="34" charset="0"/>
              </a:rPr>
              <a:t>　</a:t>
            </a:r>
            <a:r>
              <a:rPr lang="en-US" altLang="ja-JP" sz="1400" dirty="0">
                <a:latin typeface="Arial" panose="020B0604020202020204" pitchFamily="34" charset="0"/>
                <a:cs typeface="Arial" panose="020B0604020202020204" pitchFamily="34" charset="0"/>
              </a:rPr>
              <a:t>People and Machinery" (interactive) at the Manufacturing Site.​</a:t>
            </a:r>
          </a:p>
          <a:p>
            <a:pPr fontAlgn="base"/>
            <a:r>
              <a:rPr lang="ja-JP" altLang="en-US" sz="1400" dirty="0">
                <a:latin typeface="Arial" panose="020B0604020202020204" pitchFamily="34" charset="0"/>
                <a:cs typeface="Arial" panose="020B0604020202020204" pitchFamily="34" charset="0"/>
              </a:rPr>
              <a:t>・</a:t>
            </a:r>
            <a:r>
              <a:rPr lang="en-US" altLang="ja-JP" sz="1400" dirty="0">
                <a:latin typeface="Arial" panose="020B0604020202020204" pitchFamily="34" charset="0"/>
                <a:cs typeface="Arial" panose="020B0604020202020204" pitchFamily="34" charset="0"/>
              </a:rPr>
              <a:t>Screen photographs are used in accordance with Microsoft Corporation guidelines.​</a:t>
            </a:r>
          </a:p>
          <a:p>
            <a:pPr fontAlgn="base"/>
            <a:r>
              <a:rPr lang="ja-JP" altLang="en-US" sz="1400" dirty="0">
                <a:latin typeface="Arial" panose="020B0604020202020204" pitchFamily="34" charset="0"/>
                <a:cs typeface="Arial" panose="020B0604020202020204" pitchFamily="34" charset="0"/>
              </a:rPr>
              <a:t>・</a:t>
            </a:r>
            <a:r>
              <a:rPr lang="en-US" altLang="ja-JP" sz="1400" dirty="0">
                <a:latin typeface="Arial" panose="020B0604020202020204" pitchFamily="34" charset="0"/>
                <a:cs typeface="Arial" panose="020B0604020202020204" pitchFamily="34" charset="0"/>
              </a:rPr>
              <a:t>Microsoft, Windows, Windows Vista, Excel, Visual Basic, SQL Server is a registered trademark or trademark of Microsoft Corporation in </a:t>
            </a:r>
            <a:r>
              <a:rPr lang="ja-JP" altLang="en-US" sz="1400" dirty="0">
                <a:latin typeface="Arial" panose="020B0604020202020204" pitchFamily="34" charset="0"/>
                <a:cs typeface="Arial" panose="020B0604020202020204" pitchFamily="34" charset="0"/>
              </a:rPr>
              <a:t>　</a:t>
            </a:r>
            <a:endParaRPr lang="en-US" altLang="ja-JP" sz="1400" dirty="0">
              <a:latin typeface="Arial" panose="020B0604020202020204" pitchFamily="34" charset="0"/>
              <a:cs typeface="Arial" panose="020B0604020202020204" pitchFamily="34" charset="0"/>
            </a:endParaRPr>
          </a:p>
          <a:p>
            <a:pPr fontAlgn="base"/>
            <a:r>
              <a:rPr lang="ja-JP" altLang="en-US" sz="1400" dirty="0">
                <a:latin typeface="Arial" panose="020B0604020202020204" pitchFamily="34" charset="0"/>
                <a:cs typeface="Arial" panose="020B0604020202020204" pitchFamily="34" charset="0"/>
              </a:rPr>
              <a:t>　</a:t>
            </a:r>
            <a:r>
              <a:rPr lang="en-US" altLang="ja-JP" sz="1400" dirty="0">
                <a:latin typeface="Arial" panose="020B0604020202020204" pitchFamily="34" charset="0"/>
                <a:cs typeface="Arial" panose="020B0604020202020204" pitchFamily="34" charset="0"/>
              </a:rPr>
              <a:t>the United States and/or other countries.​</a:t>
            </a:r>
          </a:p>
          <a:p>
            <a:pPr fontAlgn="base"/>
            <a:r>
              <a:rPr lang="ja-JP" altLang="en-US" sz="1400" dirty="0">
                <a:latin typeface="Arial" panose="020B0604020202020204" pitchFamily="34" charset="0"/>
                <a:cs typeface="Arial" panose="020B0604020202020204" pitchFamily="34" charset="0"/>
              </a:rPr>
              <a:t>・</a:t>
            </a:r>
            <a:r>
              <a:rPr lang="ja-JP" altLang="ja-JP" sz="1400" dirty="0">
                <a:latin typeface="Arial" panose="020B0604020202020204" pitchFamily="34" charset="0"/>
                <a:cs typeface="Arial" panose="020B0604020202020204" pitchFamily="34" charset="0"/>
              </a:rPr>
              <a:t>Screenshot is used with Microsoft permission.</a:t>
            </a:r>
            <a:r>
              <a:rPr lang="en-US" altLang="ja-JP" sz="1400" dirty="0">
                <a:latin typeface="Arial" panose="020B0604020202020204" pitchFamily="34" charset="0"/>
                <a:cs typeface="Arial" panose="020B0604020202020204" pitchFamily="34" charset="0"/>
              </a:rPr>
              <a:t>​</a:t>
            </a:r>
          </a:p>
          <a:p>
            <a:pPr fontAlgn="base"/>
            <a:r>
              <a:rPr lang="ja-JP" altLang="en-US" sz="1400" dirty="0">
                <a:latin typeface="Arial" panose="020B0604020202020204" pitchFamily="34" charset="0"/>
                <a:cs typeface="Arial" panose="020B0604020202020204" pitchFamily="34" charset="0"/>
              </a:rPr>
              <a:t>・</a:t>
            </a:r>
            <a:r>
              <a:rPr lang="en-US" altLang="ja-JP" sz="1400" dirty="0" err="1">
                <a:latin typeface="Arial" panose="020B0604020202020204" pitchFamily="34" charset="0"/>
                <a:cs typeface="Arial" panose="020B0604020202020204" pitchFamily="34" charset="0"/>
              </a:rPr>
              <a:t>EtherCAT</a:t>
            </a:r>
            <a:r>
              <a:rPr lang="en-US" altLang="ja-JP" sz="1400" dirty="0">
                <a:latin typeface="Arial" panose="020B0604020202020204" pitchFamily="34" charset="0"/>
                <a:cs typeface="Arial" panose="020B0604020202020204" pitchFamily="34" charset="0"/>
              </a:rPr>
              <a:t> ® and Safety over </a:t>
            </a:r>
            <a:r>
              <a:rPr lang="en-US" altLang="ja-JP" sz="1400" dirty="0" err="1">
                <a:latin typeface="Arial" panose="020B0604020202020204" pitchFamily="34" charset="0"/>
                <a:cs typeface="Arial" panose="020B0604020202020204" pitchFamily="34" charset="0"/>
              </a:rPr>
              <a:t>EtherCAT</a:t>
            </a:r>
            <a:r>
              <a:rPr lang="en-US" altLang="ja-JP" sz="1400" dirty="0">
                <a:latin typeface="Arial" panose="020B0604020202020204" pitchFamily="34" charset="0"/>
                <a:cs typeface="Arial" panose="020B0604020202020204" pitchFamily="34" charset="0"/>
              </a:rPr>
              <a:t> ® are patented and registered trademarks licensed from Beckhoff Automation GmbH (Germany).​</a:t>
            </a:r>
          </a:p>
          <a:p>
            <a:pPr fontAlgn="base"/>
            <a:r>
              <a:rPr lang="ja-JP" altLang="en-US" sz="1400" dirty="0">
                <a:latin typeface="Arial" panose="020B0604020202020204" pitchFamily="34" charset="0"/>
                <a:cs typeface="Arial" panose="020B0604020202020204" pitchFamily="34" charset="0"/>
              </a:rPr>
              <a:t>・</a:t>
            </a:r>
            <a:r>
              <a:rPr lang="en-US" altLang="ja-JP" sz="1400" dirty="0">
                <a:latin typeface="Arial" panose="020B0604020202020204" pitchFamily="34" charset="0"/>
                <a:cs typeface="Arial" panose="020B0604020202020204" pitchFamily="34" charset="0"/>
              </a:rPr>
              <a:t>ODVA, CIPs, and CIP Safety, </a:t>
            </a:r>
            <a:r>
              <a:rPr lang="en-US" altLang="ja-JP" sz="1400" dirty="0" err="1">
                <a:latin typeface="Arial" panose="020B0604020202020204" pitchFamily="34" charset="0"/>
                <a:cs typeface="Arial" panose="020B0604020202020204" pitchFamily="34" charset="0"/>
              </a:rPr>
              <a:t>CompoNet</a:t>
            </a:r>
            <a:r>
              <a:rPr lang="en-US" altLang="ja-JP" sz="1400" dirty="0">
                <a:latin typeface="Arial" panose="020B0604020202020204" pitchFamily="34" charset="0"/>
                <a:cs typeface="Arial" panose="020B0604020202020204" pitchFamily="34" charset="0"/>
              </a:rPr>
              <a:t>, </a:t>
            </a:r>
            <a:r>
              <a:rPr lang="en-US" altLang="ja-JP" sz="1400" dirty="0" err="1">
                <a:latin typeface="Arial" panose="020B0604020202020204" pitchFamily="34" charset="0"/>
                <a:cs typeface="Arial" panose="020B0604020202020204" pitchFamily="34" charset="0"/>
              </a:rPr>
              <a:t>DeviceNet</a:t>
            </a:r>
            <a:r>
              <a:rPr lang="en-US" altLang="ja-JP" sz="1400" dirty="0">
                <a:latin typeface="Arial" panose="020B0604020202020204" pitchFamily="34" charset="0"/>
                <a:cs typeface="Arial" panose="020B0604020202020204" pitchFamily="34" charset="0"/>
              </a:rPr>
              <a:t>, </a:t>
            </a:r>
            <a:r>
              <a:rPr lang="en-US" altLang="ja-JP" sz="1400" dirty="0" err="1">
                <a:latin typeface="Arial" panose="020B0604020202020204" pitchFamily="34" charset="0"/>
                <a:cs typeface="Arial" panose="020B0604020202020204" pitchFamily="34" charset="0"/>
              </a:rPr>
              <a:t>EtherNet</a:t>
            </a:r>
            <a:r>
              <a:rPr lang="en-US" altLang="ja-JP" sz="1400" dirty="0">
                <a:latin typeface="Arial" panose="020B0604020202020204" pitchFamily="34" charset="0"/>
                <a:cs typeface="Arial" panose="020B0604020202020204" pitchFamily="34" charset="0"/>
              </a:rPr>
              <a:t>/IP are trademarks of ODVA.​</a:t>
            </a:r>
          </a:p>
          <a:p>
            <a:pPr marL="0" marR="0" lvl="0" indent="0" algn="l" defTabSz="914400" rtl="0" eaLnBrk="1" fontAlgn="base" latinLnBrk="0" hangingPunct="1">
              <a:lnSpc>
                <a:spcPct val="100000"/>
              </a:lnSpc>
              <a:spcBef>
                <a:spcPts val="0"/>
              </a:spcBef>
              <a:spcAft>
                <a:spcPts val="0"/>
              </a:spcAft>
              <a:buClrTx/>
              <a:buSzTx/>
              <a:buFontTx/>
              <a:buNone/>
              <a:tabLst/>
              <a:defRPr/>
            </a:pPr>
            <a:r>
              <a:rPr lang="ja-JP" altLang="en-US" sz="1400" dirty="0">
                <a:latin typeface="Arial" panose="020B0604020202020204" pitchFamily="34" charset="0"/>
                <a:cs typeface="Arial" panose="020B0604020202020204" pitchFamily="34" charset="0"/>
              </a:rPr>
              <a:t>・</a:t>
            </a:r>
            <a:r>
              <a:rPr kumimoji="1" lang="en-US" altLang="ja-JP" sz="1400" kern="1200" dirty="0">
                <a:solidFill>
                  <a:schemeClr val="tx1"/>
                </a:solidFill>
                <a:effectLst/>
                <a:latin typeface="Arial" panose="020B0604020202020204" pitchFamily="34" charset="0"/>
                <a:ea typeface="+mn-ea"/>
                <a:cs typeface="Arial" panose="020B0604020202020204" pitchFamily="34" charset="0"/>
              </a:rPr>
              <a:t>SD, SDHC logo is a trademark of SD-3C, LLC.</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1" lang="en-US" altLang="ja-JP" sz="1400" kern="1200" dirty="0">
              <a:solidFill>
                <a:schemeClr val="tx1"/>
              </a:solidFill>
              <a:effectLst/>
              <a:latin typeface="Arial" panose="020B0604020202020204" pitchFamily="34" charset="0"/>
              <a:ea typeface="+mn-ea"/>
              <a:cs typeface="Arial" panose="020B0604020202020204" pitchFamily="34" charset="0"/>
            </a:endParaRPr>
          </a:p>
          <a:p>
            <a:pPr fontAlgn="base"/>
            <a:endParaRPr lang="en-US" altLang="ja-JP" sz="1400" dirty="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ja-JP" altLang="en-US" sz="1400" dirty="0">
                <a:latin typeface="Arial" panose="020B0604020202020204" pitchFamily="34" charset="0"/>
                <a:cs typeface="Arial" panose="020B0604020202020204" pitchFamily="34" charset="0"/>
              </a:rPr>
              <a:t>・</a:t>
            </a:r>
            <a:r>
              <a:rPr lang="en-US" altLang="ja-JP" sz="1400" dirty="0">
                <a:latin typeface="Arial" panose="020B0604020202020204" pitchFamily="34" charset="0"/>
                <a:cs typeface="Arial" panose="020B0604020202020204" pitchFamily="34" charset="0"/>
              </a:rPr>
              <a:t>Intel, Xeon, Intel Xeon is a trademark of Intel Corporation in the United States and/or other countries.​</a:t>
            </a:r>
            <a:r>
              <a:rPr lang="ja-JP" altLang="en-US" sz="1400" dirty="0">
                <a:latin typeface="Arial" panose="020B0604020202020204" pitchFamily="34" charset="0"/>
                <a:cs typeface="Arial" panose="020B0604020202020204" pitchFamily="34" charset="0"/>
              </a:rPr>
              <a:t>　</a:t>
            </a:r>
            <a:endParaRPr lang="en-US" altLang="ja-JP" sz="1400" dirty="0">
              <a:latin typeface="Arial" panose="020B0604020202020204" pitchFamily="34" charset="0"/>
              <a:cs typeface="Arial" panose="020B0604020202020204" pitchFamily="34" charset="0"/>
            </a:endParaRPr>
          </a:p>
          <a:p>
            <a:pPr fontAlgn="base"/>
            <a:r>
              <a:rPr lang="ja-JP" altLang="en-US" sz="1400" dirty="0">
                <a:latin typeface="Arial" panose="020B0604020202020204" pitchFamily="34" charset="0"/>
                <a:cs typeface="Arial" panose="020B0604020202020204" pitchFamily="34" charset="0"/>
              </a:rPr>
              <a:t>・</a:t>
            </a:r>
            <a:r>
              <a:rPr lang="ja-JP" altLang="ja-JP" sz="1400" dirty="0">
                <a:latin typeface="Arial" panose="020B0604020202020204" pitchFamily="34" charset="0"/>
                <a:cs typeface="Arial" panose="020B0604020202020204" pitchFamily="34" charset="0"/>
              </a:rPr>
              <a:t>Other company names and product names are trademarks or registered trademarks of each company.</a:t>
            </a:r>
            <a:r>
              <a:rPr lang="en-US" altLang="ja-JP" sz="1400" dirty="0">
                <a:latin typeface="Arial" panose="020B0604020202020204" pitchFamily="34" charset="0"/>
                <a:cs typeface="Arial" panose="020B0604020202020204" pitchFamily="34" charset="0"/>
              </a:rPr>
              <a:t>​</a:t>
            </a:r>
          </a:p>
        </p:txBody>
      </p:sp>
      <p:cxnSp>
        <p:nvCxnSpPr>
          <p:cNvPr id="12" name="直線コネクタ 11">
            <a:extLst>
              <a:ext uri="{FF2B5EF4-FFF2-40B4-BE49-F238E27FC236}">
                <a16:creationId xmlns:a16="http://schemas.microsoft.com/office/drawing/2014/main" id="{EBCA133E-C73C-4A90-AF83-265C7A562760}"/>
              </a:ext>
            </a:extLst>
          </p:cNvPr>
          <p:cNvCxnSpPr>
            <a:cxnSpLocks/>
          </p:cNvCxnSpPr>
          <p:nvPr userDrawn="1"/>
        </p:nvCxnSpPr>
        <p:spPr>
          <a:xfrm flipH="1">
            <a:off x="514614" y="2991604"/>
            <a:ext cx="11046091" cy="0"/>
          </a:xfrm>
          <a:prstGeom prst="line">
            <a:avLst/>
          </a:prstGeom>
          <a:ln w="12700" cmpd="sng">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78D2A2ED-A106-4569-8055-A5CCD975B56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4585" y="5620963"/>
            <a:ext cx="531665" cy="23812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a:extLst>
              <a:ext uri="{FF2B5EF4-FFF2-40B4-BE49-F238E27FC236}">
                <a16:creationId xmlns:a16="http://schemas.microsoft.com/office/drawing/2014/main" id="{A41A78DD-3366-462E-89A9-6BA8A5BA43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297078" y="5589643"/>
            <a:ext cx="468914" cy="30076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836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note">
    <p:spTree>
      <p:nvGrpSpPr>
        <p:cNvPr id="1" name=""/>
        <p:cNvGrpSpPr/>
        <p:nvPr/>
      </p:nvGrpSpPr>
      <p:grpSpPr>
        <a:xfrm>
          <a:off x="0" y="0"/>
          <a:ext cx="0" cy="0"/>
          <a:chOff x="0" y="0"/>
          <a:chExt cx="0" cy="0"/>
        </a:xfrm>
      </p:grpSpPr>
      <p:pic>
        <p:nvPicPr>
          <p:cNvPr id="4" name="図 3" descr="ロゴ&#10;&#10;自動的に生成された説明">
            <a:extLst>
              <a:ext uri="{FF2B5EF4-FFF2-40B4-BE49-F238E27FC236}">
                <a16:creationId xmlns:a16="http://schemas.microsoft.com/office/drawing/2014/main" id="{2E8A3F40-8786-4831-857E-A88E46A7C1F5}"/>
              </a:ext>
            </a:extLst>
          </p:cNvPr>
          <p:cNvPicPr>
            <a:picLocks noChangeAspect="1"/>
          </p:cNvPicPr>
          <p:nvPr userDrawn="1"/>
        </p:nvPicPr>
        <p:blipFill>
          <a:blip r:embed="rId2"/>
          <a:stretch>
            <a:fillRect/>
          </a:stretch>
        </p:blipFill>
        <p:spPr>
          <a:xfrm>
            <a:off x="8880475" y="5427538"/>
            <a:ext cx="2101128" cy="796110"/>
          </a:xfrm>
          <a:prstGeom prst="rect">
            <a:avLst/>
          </a:prstGeom>
        </p:spPr>
      </p:pic>
      <p:sp>
        <p:nvSpPr>
          <p:cNvPr id="5" name="テキスト プレースホルダー 7">
            <a:extLst>
              <a:ext uri="{FF2B5EF4-FFF2-40B4-BE49-F238E27FC236}">
                <a16:creationId xmlns:a16="http://schemas.microsoft.com/office/drawing/2014/main" id="{2F8155A6-74DE-4DF2-BD3F-1BFC68CA40E6}"/>
              </a:ext>
            </a:extLst>
          </p:cNvPr>
          <p:cNvSpPr>
            <a:spLocks noGrp="1"/>
          </p:cNvSpPr>
          <p:nvPr>
            <p:ph type="body" sz="quarter" idx="13" hasCustomPrompt="1"/>
          </p:nvPr>
        </p:nvSpPr>
        <p:spPr>
          <a:xfrm>
            <a:off x="1341968" y="638829"/>
            <a:ext cx="9503832" cy="4881400"/>
          </a:xfrm>
          <a:prstGeom prst="rect">
            <a:avLst/>
          </a:prstGeom>
        </p:spPr>
        <p:txBody>
          <a:bodyPr vert="horz" anchor="ctr"/>
          <a:lstStyle>
            <a:lvl1pPr marL="0" indent="0">
              <a:lnSpc>
                <a:spcPct val="120000"/>
              </a:lnSpc>
              <a:buNone/>
              <a:defRPr sz="23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p>
        </p:txBody>
      </p:sp>
    </p:spTree>
    <p:extLst>
      <p:ext uri="{BB962C8B-B14F-4D97-AF65-F5344CB8AC3E}">
        <p14:creationId xmlns:p14="http://schemas.microsoft.com/office/powerpoint/2010/main" val="1728865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74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4" name="フッター プレースホルダー 1">
            <a:extLst>
              <a:ext uri="{FF2B5EF4-FFF2-40B4-BE49-F238E27FC236}">
                <a16:creationId xmlns:a16="http://schemas.microsoft.com/office/drawing/2014/main" id="{7B2EE723-40CC-455F-9CA3-7FCE336242BD}"/>
              </a:ext>
            </a:extLst>
          </p:cNvPr>
          <p:cNvSpPr>
            <a:spLocks noGrp="1"/>
          </p:cNvSpPr>
          <p:nvPr>
            <p:ph type="ftr" sz="quarter" idx="3"/>
          </p:nvPr>
        </p:nvSpPr>
        <p:spPr>
          <a:xfrm>
            <a:off x="7945869" y="6480013"/>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n-ea"/>
              </a:defRPr>
            </a:lvl1pPr>
          </a:lstStyle>
          <a:p>
            <a:pPr>
              <a:defRPr/>
            </a:pPr>
            <a:r>
              <a:rPr lang="en-US" altLang="ja-JP" dirty="0">
                <a:cs typeface="メイリオ" panose="020B0604030504040204" pitchFamily="50" charset="-128"/>
              </a:rPr>
              <a:t>©2021 OMRON Corporation</a:t>
            </a:r>
          </a:p>
        </p:txBody>
      </p:sp>
      <p:pic>
        <p:nvPicPr>
          <p:cNvPr id="11" name="図 10" descr="ロゴ&#10;&#10;自動的に生成された説明">
            <a:extLst>
              <a:ext uri="{FF2B5EF4-FFF2-40B4-BE49-F238E27FC236}">
                <a16:creationId xmlns:a16="http://schemas.microsoft.com/office/drawing/2014/main" id="{C2BFA3C5-A6E6-4627-B823-FFE4395EDD02}"/>
              </a:ext>
            </a:extLst>
          </p:cNvPr>
          <p:cNvPicPr>
            <a:picLocks noChangeAspect="1"/>
          </p:cNvPicPr>
          <p:nvPr userDrawn="1"/>
        </p:nvPicPr>
        <p:blipFill>
          <a:blip r:embed="rId3"/>
          <a:stretch>
            <a:fillRect/>
          </a:stretch>
        </p:blipFill>
        <p:spPr>
          <a:xfrm>
            <a:off x="10430634" y="89401"/>
            <a:ext cx="1641514" cy="621964"/>
          </a:xfrm>
          <a:prstGeom prst="rect">
            <a:avLst/>
          </a:prstGeom>
        </p:spPr>
      </p:pic>
      <p:graphicFrame>
        <p:nvGraphicFramePr>
          <p:cNvPr id="2" name="オブジェクト 1" hidden="1"/>
          <p:cNvGraphicFramePr>
            <a:graphicFrameLocks noChangeAspect="1"/>
          </p:cNvGraphicFramePr>
          <p:nvPr userDrawn="1">
            <p:custDataLst>
              <p:tags r:id="rId1"/>
            </p:custDataLst>
          </p:nvPr>
        </p:nvGraphicFramePr>
        <p:xfrm>
          <a:off x="1958" y="1590"/>
          <a:ext cx="1953"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オブジェクト 1" hidden="1"/>
                      <p:cNvPicPr/>
                      <p:nvPr/>
                    </p:nvPicPr>
                    <p:blipFill>
                      <a:blip r:embed="rId5"/>
                      <a:stretch>
                        <a:fillRect/>
                      </a:stretch>
                    </p:blipFill>
                    <p:spPr>
                      <a:xfrm>
                        <a:off x="1958" y="1590"/>
                        <a:ext cx="1953" cy="1587"/>
                      </a:xfrm>
                      <a:prstGeom prst="rect">
                        <a:avLst/>
                      </a:prstGeom>
                    </p:spPr>
                  </p:pic>
                </p:oleObj>
              </mc:Fallback>
            </mc:AlternateContent>
          </a:graphicData>
        </a:graphic>
      </p:graphicFrame>
      <p:sp>
        <p:nvSpPr>
          <p:cNvPr id="8" name="テキスト プレースホルダー 7"/>
          <p:cNvSpPr>
            <a:spLocks noGrp="1"/>
          </p:cNvSpPr>
          <p:nvPr>
            <p:ph type="body" sz="quarter" idx="11" hasCustomPrompt="1"/>
          </p:nvPr>
        </p:nvSpPr>
        <p:spPr>
          <a:xfrm>
            <a:off x="978707" y="1373647"/>
            <a:ext cx="10248093" cy="404354"/>
          </a:xfrm>
          <a:prstGeom prst="rect">
            <a:avLst/>
          </a:prstGeom>
        </p:spPr>
        <p:txBody>
          <a:bodyPr vert="horz"/>
          <a:lstStyle>
            <a:lvl1pPr marL="0" indent="0">
              <a:lnSpc>
                <a:spcPct val="100000"/>
              </a:lnSpc>
              <a:buNone/>
              <a:defRPr sz="2400">
                <a:latin typeface="Arial" panose="020B0604020202020204" pitchFamily="34" charset="0"/>
                <a:cs typeface="Arial" panose="020B0604020202020204" pitchFamily="34" charset="0"/>
              </a:defRPr>
            </a:lvl1pPr>
          </a:lstStyle>
          <a:p>
            <a:pPr lvl="0"/>
            <a:r>
              <a:rPr kumimoji="1" lang="en-US" altLang="ja-JP" dirty="0"/>
              <a:t>Customer Name Here</a:t>
            </a:r>
            <a:endParaRPr kumimoji="1" lang="ja-JP" altLang="en-US" dirty="0"/>
          </a:p>
        </p:txBody>
      </p:sp>
      <p:sp>
        <p:nvSpPr>
          <p:cNvPr id="13" name="テキスト プレースホルダー 7"/>
          <p:cNvSpPr>
            <a:spLocks noGrp="1"/>
          </p:cNvSpPr>
          <p:nvPr>
            <p:ph type="body" sz="quarter" idx="12" hasCustomPrompt="1"/>
          </p:nvPr>
        </p:nvSpPr>
        <p:spPr>
          <a:xfrm>
            <a:off x="978707" y="2152470"/>
            <a:ext cx="10248093" cy="1229359"/>
          </a:xfrm>
          <a:prstGeom prst="rect">
            <a:avLst/>
          </a:prstGeom>
        </p:spPr>
        <p:txBody>
          <a:bodyPr vert="horz" anchor="t"/>
          <a:lstStyle>
            <a:lvl1pPr marL="0" indent="0">
              <a:lnSpc>
                <a:spcPct val="100000"/>
              </a:lnSpc>
              <a:spcBef>
                <a:spcPts val="0"/>
              </a:spcBef>
              <a:buNone/>
              <a:defRPr sz="3600" b="1">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a:p>
            <a:pPr lvl="0"/>
            <a:r>
              <a:rPr kumimoji="1" lang="en-US" altLang="ja-JP" dirty="0"/>
              <a:t>Title Here</a:t>
            </a:r>
            <a:endParaRPr kumimoji="1" lang="ja-JP" altLang="en-US" dirty="0"/>
          </a:p>
        </p:txBody>
      </p:sp>
      <p:sp>
        <p:nvSpPr>
          <p:cNvPr id="9" name="テキスト プレースホルダー 7"/>
          <p:cNvSpPr>
            <a:spLocks noGrp="1"/>
          </p:cNvSpPr>
          <p:nvPr>
            <p:ph type="body" sz="quarter" idx="13" hasCustomPrompt="1"/>
          </p:nvPr>
        </p:nvSpPr>
        <p:spPr>
          <a:xfrm>
            <a:off x="978707" y="4548847"/>
            <a:ext cx="10248093" cy="1594778"/>
          </a:xfrm>
          <a:prstGeom prst="rect">
            <a:avLst/>
          </a:prstGeom>
        </p:spPr>
        <p:txBody>
          <a:bodyPr vert="horz" anchor="t"/>
          <a:lstStyle>
            <a:lvl1pPr marL="0" indent="0">
              <a:lnSpc>
                <a:spcPct val="100000"/>
              </a:lnSpc>
              <a:spcBef>
                <a:spcPts val="0"/>
              </a:spcBef>
              <a:buNone/>
              <a:defRPr sz="2400">
                <a:solidFill>
                  <a:schemeClr val="tx1">
                    <a:lumMod val="65000"/>
                    <a:lumOff val="35000"/>
                  </a:schemeClr>
                </a:solidFill>
                <a:latin typeface="Arial" panose="020B0604020202020204" pitchFamily="34" charset="0"/>
                <a:cs typeface="Arial" panose="020B0604020202020204" pitchFamily="34" charset="0"/>
              </a:defRPr>
            </a:lvl1pPr>
          </a:lstStyle>
          <a:p>
            <a:pPr lvl="0"/>
            <a:r>
              <a:rPr kumimoji="1" lang="en-US" altLang="ja-JP" dirty="0"/>
              <a:t>Your Company Name***</a:t>
            </a:r>
            <a:br>
              <a:rPr kumimoji="1" lang="en-US" altLang="ja-JP" dirty="0"/>
            </a:br>
            <a:r>
              <a:rPr kumimoji="1" lang="en-US" altLang="ja-JP" dirty="0"/>
              <a:t>Department Name***</a:t>
            </a:r>
            <a:br>
              <a:rPr kumimoji="1" lang="en-US" altLang="ja-JP" dirty="0"/>
            </a:br>
            <a:r>
              <a:rPr kumimoji="1" lang="en-US" altLang="ja-JP" dirty="0"/>
              <a:t>Department Name***</a:t>
            </a:r>
            <a:br>
              <a:rPr kumimoji="1" lang="en-US" altLang="ja-JP" dirty="0"/>
            </a:br>
            <a:r>
              <a:rPr kumimoji="1" lang="en-US" altLang="ja-JP" dirty="0"/>
              <a:t>Account Manager Name***</a:t>
            </a:r>
          </a:p>
        </p:txBody>
      </p:sp>
      <p:cxnSp>
        <p:nvCxnSpPr>
          <p:cNvPr id="10" name="直線コネクタ 9">
            <a:extLst>
              <a:ext uri="{FF2B5EF4-FFF2-40B4-BE49-F238E27FC236}">
                <a16:creationId xmlns:a16="http://schemas.microsoft.com/office/drawing/2014/main" id="{099121DD-A2F3-43EC-AA26-E18936BC78F6}"/>
              </a:ext>
            </a:extLst>
          </p:cNvPr>
          <p:cNvCxnSpPr>
            <a:cxnSpLocks/>
          </p:cNvCxnSpPr>
          <p:nvPr userDrawn="1"/>
        </p:nvCxnSpPr>
        <p:spPr>
          <a:xfrm>
            <a:off x="0" y="3886564"/>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7" name="日付プレースホルダー 3">
            <a:extLst>
              <a:ext uri="{FF2B5EF4-FFF2-40B4-BE49-F238E27FC236}">
                <a16:creationId xmlns:a16="http://schemas.microsoft.com/office/drawing/2014/main" id="{B0FD609F-D522-487E-98FD-FFD9CE783BE9}"/>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163878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5" name="テキスト プレースホルダー 7"/>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cxnSp>
        <p:nvCxnSpPr>
          <p:cNvPr id="9" name="直線コネクタ 8">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3" name="テキスト プレースホルダー 7">
            <a:extLst>
              <a:ext uri="{FF2B5EF4-FFF2-40B4-BE49-F238E27FC236}">
                <a16:creationId xmlns:a16="http://schemas.microsoft.com/office/drawing/2014/main" id="{1C968478-2CD7-4948-AF27-31272CC8FE15}"/>
              </a:ext>
            </a:extLst>
          </p:cNvPr>
          <p:cNvSpPr>
            <a:spLocks noGrp="1"/>
          </p:cNvSpPr>
          <p:nvPr>
            <p:ph type="body" sz="quarter" idx="16" hasCustomPrompt="1"/>
          </p:nvPr>
        </p:nvSpPr>
        <p:spPr>
          <a:xfrm>
            <a:off x="978707" y="1738114"/>
            <a:ext cx="10234586" cy="3729828"/>
          </a:xfrm>
          <a:prstGeom prst="rect">
            <a:avLst/>
          </a:prstGeom>
        </p:spPr>
        <p:txBody>
          <a:bodyPr vert="horz" anchor="ctr"/>
          <a:lstStyle>
            <a:lvl1pPr marL="514350" indent="-514350" algn="l">
              <a:lnSpc>
                <a:spcPct val="100000"/>
              </a:lnSpc>
              <a:spcBef>
                <a:spcPts val="0"/>
              </a:spcBef>
              <a:spcAft>
                <a:spcPts val="2500"/>
              </a:spcAft>
              <a:buFont typeface="+mj-lt"/>
              <a:buAutoNum type="arabicPeriod"/>
              <a:defRPr sz="3200" b="1">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pic>
        <p:nvPicPr>
          <p:cNvPr id="10" name="図 9" descr="ロゴ&#10;&#10;自動的に生成された説明">
            <a:extLst>
              <a:ext uri="{FF2B5EF4-FFF2-40B4-BE49-F238E27FC236}">
                <a16:creationId xmlns:a16="http://schemas.microsoft.com/office/drawing/2014/main" id="{4A2E6F44-655E-445C-B81F-3C0F0AE62A18}"/>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11" name="スライド番号プレースホルダー 3">
            <a:extLst>
              <a:ext uri="{FF2B5EF4-FFF2-40B4-BE49-F238E27FC236}">
                <a16:creationId xmlns:a16="http://schemas.microsoft.com/office/drawing/2014/main" id="{EEC028C1-E079-47CA-9D53-100BAC944A95}"/>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14" name="フッター プレースホルダー 4">
            <a:extLst>
              <a:ext uri="{FF2B5EF4-FFF2-40B4-BE49-F238E27FC236}">
                <a16:creationId xmlns:a16="http://schemas.microsoft.com/office/drawing/2014/main" id="{ACF1C26C-46D1-4B92-9E52-C525F571EAF9}"/>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15" name="日付プレースホルダー 3">
            <a:extLst>
              <a:ext uri="{FF2B5EF4-FFF2-40B4-BE49-F238E27FC236}">
                <a16:creationId xmlns:a16="http://schemas.microsoft.com/office/drawing/2014/main" id="{8AB2289C-CF50-4A15-83DE-BCC3FED70F4F}"/>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340212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iddle cover in the proposal">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D56776F6-BB9C-4A84-9656-99711E32D7AB}"/>
              </a:ext>
            </a:extLst>
          </p:cNvPr>
          <p:cNvSpPr/>
          <p:nvPr userDrawn="1"/>
        </p:nvSpPr>
        <p:spPr>
          <a:xfrm>
            <a:off x="652806" y="1188612"/>
            <a:ext cx="10886387" cy="5153037"/>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11" name="テキスト プレースホルダー 7">
            <a:extLst>
              <a:ext uri="{FF2B5EF4-FFF2-40B4-BE49-F238E27FC236}">
                <a16:creationId xmlns:a16="http://schemas.microsoft.com/office/drawing/2014/main" id="{F28858C1-F6EC-490F-ABFF-6182CBCE513B}"/>
              </a:ext>
            </a:extLst>
          </p:cNvPr>
          <p:cNvSpPr>
            <a:spLocks noGrp="1"/>
          </p:cNvSpPr>
          <p:nvPr>
            <p:ph type="body" sz="quarter" idx="16" hasCustomPrompt="1"/>
          </p:nvPr>
        </p:nvSpPr>
        <p:spPr>
          <a:xfrm>
            <a:off x="1409700" y="1853095"/>
            <a:ext cx="9372600" cy="3729828"/>
          </a:xfrm>
          <a:prstGeom prst="rect">
            <a:avLst/>
          </a:prstGeom>
        </p:spPr>
        <p:txBody>
          <a:bodyPr vert="horz" anchor="ctr"/>
          <a:lstStyle>
            <a:lvl1pPr marL="0" indent="0" algn="l">
              <a:lnSpc>
                <a:spcPct val="100000"/>
              </a:lnSpc>
              <a:spcBef>
                <a:spcPts val="0"/>
              </a:spcBef>
              <a:buNone/>
              <a:defRPr sz="2800" b="1">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cxnSp>
        <p:nvCxnSpPr>
          <p:cNvPr id="9" name="直線コネクタ 8">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0" name="テキスト プレースホルダー 7">
            <a:extLst>
              <a:ext uri="{FF2B5EF4-FFF2-40B4-BE49-F238E27FC236}">
                <a16:creationId xmlns:a16="http://schemas.microsoft.com/office/drawing/2014/main" id="{126D1E66-FB1D-4F14-9E04-1797D1DCBDF9}"/>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pic>
        <p:nvPicPr>
          <p:cNvPr id="16" name="図 15" descr="ロゴ&#10;&#10;自動的に生成された説明">
            <a:extLst>
              <a:ext uri="{FF2B5EF4-FFF2-40B4-BE49-F238E27FC236}">
                <a16:creationId xmlns:a16="http://schemas.microsoft.com/office/drawing/2014/main" id="{45D1B32A-6E1F-4DE6-A09A-DC188D6EE8F2}"/>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12" name="スライド番号プレースホルダー 3">
            <a:extLst>
              <a:ext uri="{FF2B5EF4-FFF2-40B4-BE49-F238E27FC236}">
                <a16:creationId xmlns:a16="http://schemas.microsoft.com/office/drawing/2014/main" id="{4716310F-AA20-4CE4-9568-B78032446A77}"/>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14" name="フッター プレースホルダー 4">
            <a:extLst>
              <a:ext uri="{FF2B5EF4-FFF2-40B4-BE49-F238E27FC236}">
                <a16:creationId xmlns:a16="http://schemas.microsoft.com/office/drawing/2014/main" id="{23DEC117-553F-4298-809C-76DE2A176589}"/>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15" name="日付プレースホルダー 3">
            <a:extLst>
              <a:ext uri="{FF2B5EF4-FFF2-40B4-BE49-F238E27FC236}">
                <a16:creationId xmlns:a16="http://schemas.microsoft.com/office/drawing/2014/main" id="{02CE205B-580F-44EB-B24B-253BD77E18B0}"/>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1075512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at to Propose">
    <p:spTree>
      <p:nvGrpSpPr>
        <p:cNvPr id="1" name=""/>
        <p:cNvGrpSpPr/>
        <p:nvPr/>
      </p:nvGrpSpPr>
      <p:grpSpPr>
        <a:xfrm>
          <a:off x="0" y="0"/>
          <a:ext cx="0" cy="0"/>
          <a:chOff x="0" y="0"/>
          <a:chExt cx="0" cy="0"/>
        </a:xfrm>
      </p:grpSpPr>
      <p:cxnSp>
        <p:nvCxnSpPr>
          <p:cNvPr id="21" name="直線コネクタ 20">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grpSp>
        <p:nvGrpSpPr>
          <p:cNvPr id="6" name="グループ化 5">
            <a:extLst>
              <a:ext uri="{FF2B5EF4-FFF2-40B4-BE49-F238E27FC236}">
                <a16:creationId xmlns:a16="http://schemas.microsoft.com/office/drawing/2014/main" id="{2092564B-4EA0-47F4-8DDF-5A3FB910BEA5}"/>
              </a:ext>
            </a:extLst>
          </p:cNvPr>
          <p:cNvGrpSpPr/>
          <p:nvPr userDrawn="1"/>
        </p:nvGrpSpPr>
        <p:grpSpPr>
          <a:xfrm>
            <a:off x="1050899" y="1187179"/>
            <a:ext cx="10090202" cy="5148000"/>
            <a:chOff x="1050899" y="1187183"/>
            <a:chExt cx="10090202" cy="5075151"/>
          </a:xfrm>
        </p:grpSpPr>
        <p:sp>
          <p:nvSpPr>
            <p:cNvPr id="25" name="テキスト プレースホルダー 3">
              <a:extLst>
                <a:ext uri="{FF2B5EF4-FFF2-40B4-BE49-F238E27FC236}">
                  <a16:creationId xmlns:a16="http://schemas.microsoft.com/office/drawing/2014/main" id="{87DC8EE9-E78B-469E-A8F5-8F68B09DC717}"/>
                </a:ext>
              </a:extLst>
            </p:cNvPr>
            <p:cNvSpPr txBox="1">
              <a:spLocks/>
            </p:cNvSpPr>
            <p:nvPr userDrawn="1"/>
          </p:nvSpPr>
          <p:spPr>
            <a:xfrm>
              <a:off x="3069771" y="1187184"/>
              <a:ext cx="8071330" cy="5075150"/>
            </a:xfrm>
            <a:prstGeom prst="rect">
              <a:avLst/>
            </a:prstGeom>
            <a:solidFill>
              <a:schemeClr val="accent6"/>
            </a:solidFill>
          </p:spPr>
          <p:txBody>
            <a:bodyPr vert="horz" anchor="ctr"/>
            <a:lstStyle>
              <a:lvl1pPr marL="0" indent="0" algn="l" defTabSz="914400" rtl="0" eaLnBrk="1" latinLnBrk="0" hangingPunct="1">
                <a:lnSpc>
                  <a:spcPct val="120000"/>
                </a:lnSpc>
                <a:spcBef>
                  <a:spcPts val="0"/>
                </a:spcBef>
                <a:buFont typeface="Arial" panose="020B0604020202020204" pitchFamily="34" charset="0"/>
                <a:buNone/>
                <a:defRPr kumimoji="1"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lnSpc>
                  <a:spcPct val="130000"/>
                </a:lnSpc>
                <a:defRPr/>
              </a:pPr>
              <a:endParaRPr lang="ja-JP" altLang="en-US" sz="2000" dirty="0">
                <a:solidFill>
                  <a:prstClr val="black"/>
                </a:solidFill>
                <a:latin typeface="Arial" panose="020B0604020202020204" pitchFamily="34" charset="0"/>
                <a:ea typeface="Meiryo UI" panose="020B0604030504040204" pitchFamily="50" charset="-128"/>
                <a:cs typeface="Arial" panose="020B0604020202020204" pitchFamily="34" charset="0"/>
              </a:endParaRPr>
            </a:p>
          </p:txBody>
        </p:sp>
        <p:sp>
          <p:nvSpPr>
            <p:cNvPr id="29" name="テキスト プレースホルダー 3">
              <a:extLst>
                <a:ext uri="{FF2B5EF4-FFF2-40B4-BE49-F238E27FC236}">
                  <a16:creationId xmlns:a16="http://schemas.microsoft.com/office/drawing/2014/main" id="{110020D8-515F-4566-8801-C0AE06965B86}"/>
                </a:ext>
              </a:extLst>
            </p:cNvPr>
            <p:cNvSpPr txBox="1">
              <a:spLocks/>
            </p:cNvSpPr>
            <p:nvPr userDrawn="1"/>
          </p:nvSpPr>
          <p:spPr>
            <a:xfrm>
              <a:off x="1050899" y="1187183"/>
              <a:ext cx="2018871" cy="1698587"/>
            </a:xfrm>
            <a:prstGeom prst="rect">
              <a:avLst/>
            </a:prstGeom>
            <a:solidFill>
              <a:srgbClr val="CDCDCD"/>
            </a:solidFill>
          </p:spPr>
          <p:txBody>
            <a:bodyPr vert="horz" anchor="ctr"/>
            <a:lstStyle>
              <a:lvl1pPr marL="0" indent="0" algn="l" defTabSz="914400" rtl="0" eaLnBrk="1" latinLnBrk="0" hangingPunct="1">
                <a:lnSpc>
                  <a:spcPct val="120000"/>
                </a:lnSpc>
                <a:spcBef>
                  <a:spcPts val="0"/>
                </a:spcBef>
                <a:buFont typeface="Arial" panose="020B0604020202020204" pitchFamily="34" charset="0"/>
                <a:buNone/>
                <a:defRPr kumimoji="1"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lnSpc>
                  <a:spcPct val="100000"/>
                </a:lnSpc>
                <a:defRPr/>
              </a:pPr>
              <a:endParaRPr lang="ja-JP" altLang="en-US" sz="1800" b="0" spc="0" dirty="0">
                <a:solidFill>
                  <a:prstClr val="black"/>
                </a:solidFill>
                <a:latin typeface="Arial" panose="020B0604020202020204" pitchFamily="34" charset="0"/>
                <a:ea typeface="Meiryo UI" panose="020B0604030504040204" pitchFamily="50" charset="-128"/>
                <a:cs typeface="Arial" panose="020B0604020202020204" pitchFamily="34" charset="0"/>
              </a:endParaRPr>
            </a:p>
          </p:txBody>
        </p:sp>
        <p:sp>
          <p:nvSpPr>
            <p:cNvPr id="30" name="テキスト プレースホルダー 3">
              <a:extLst>
                <a:ext uri="{FF2B5EF4-FFF2-40B4-BE49-F238E27FC236}">
                  <a16:creationId xmlns:a16="http://schemas.microsoft.com/office/drawing/2014/main" id="{89FFC5AE-4092-43FD-9B80-5949789D3E56}"/>
                </a:ext>
              </a:extLst>
            </p:cNvPr>
            <p:cNvSpPr txBox="1">
              <a:spLocks/>
            </p:cNvSpPr>
            <p:nvPr userDrawn="1"/>
          </p:nvSpPr>
          <p:spPr>
            <a:xfrm>
              <a:off x="1050899" y="2880659"/>
              <a:ext cx="2018871" cy="1690837"/>
            </a:xfrm>
            <a:prstGeom prst="rect">
              <a:avLst/>
            </a:prstGeom>
            <a:solidFill>
              <a:srgbClr val="CDCDCD"/>
            </a:solidFill>
          </p:spPr>
          <p:txBody>
            <a:bodyPr vert="horz" anchor="ctr"/>
            <a:lstStyle>
              <a:lvl1pPr marL="0" indent="0" algn="l" defTabSz="914400" rtl="0" eaLnBrk="1" latinLnBrk="0" hangingPunct="1">
                <a:lnSpc>
                  <a:spcPct val="120000"/>
                </a:lnSpc>
                <a:spcBef>
                  <a:spcPts val="0"/>
                </a:spcBef>
                <a:buFont typeface="Arial" panose="020B0604020202020204" pitchFamily="34" charset="0"/>
                <a:buNone/>
                <a:defRPr kumimoji="1"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lnSpc>
                  <a:spcPct val="100000"/>
                </a:lnSpc>
                <a:defRPr/>
              </a:pPr>
              <a:endParaRPr lang="ja-JP" altLang="en-US" sz="1800" b="0" spc="0" dirty="0">
                <a:solidFill>
                  <a:prstClr val="black"/>
                </a:solidFill>
                <a:latin typeface="Arial" panose="020B0604020202020204" pitchFamily="34" charset="0"/>
                <a:ea typeface="Meiryo UI" panose="020B0604030504040204" pitchFamily="50" charset="-128"/>
                <a:cs typeface="Arial" panose="020B0604020202020204" pitchFamily="34" charset="0"/>
              </a:endParaRPr>
            </a:p>
          </p:txBody>
        </p:sp>
        <p:sp>
          <p:nvSpPr>
            <p:cNvPr id="31" name="テキスト プレースホルダー 3">
              <a:extLst>
                <a:ext uri="{FF2B5EF4-FFF2-40B4-BE49-F238E27FC236}">
                  <a16:creationId xmlns:a16="http://schemas.microsoft.com/office/drawing/2014/main" id="{108ED584-EB2C-4FB0-91BF-0BA5C200DB53}"/>
                </a:ext>
              </a:extLst>
            </p:cNvPr>
            <p:cNvSpPr txBox="1">
              <a:spLocks/>
            </p:cNvSpPr>
            <p:nvPr userDrawn="1"/>
          </p:nvSpPr>
          <p:spPr>
            <a:xfrm>
              <a:off x="1050899" y="4571496"/>
              <a:ext cx="2018871" cy="1690837"/>
            </a:xfrm>
            <a:prstGeom prst="rect">
              <a:avLst/>
            </a:prstGeom>
            <a:solidFill>
              <a:srgbClr val="CDCDCD"/>
            </a:solidFill>
          </p:spPr>
          <p:txBody>
            <a:bodyPr vert="horz" anchor="ctr"/>
            <a:lstStyle>
              <a:lvl1pPr marL="0" indent="0" algn="l" defTabSz="914400" rtl="0" eaLnBrk="1" latinLnBrk="0" hangingPunct="1">
                <a:lnSpc>
                  <a:spcPct val="120000"/>
                </a:lnSpc>
                <a:spcBef>
                  <a:spcPts val="0"/>
                </a:spcBef>
                <a:buFont typeface="Arial" panose="020B0604020202020204" pitchFamily="34" charset="0"/>
                <a:buNone/>
                <a:defRPr kumimoji="1"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lnSpc>
                  <a:spcPct val="100000"/>
                </a:lnSpc>
                <a:defRPr/>
              </a:pPr>
              <a:endParaRPr lang="ja-JP" altLang="en-US" sz="1800" b="0" spc="0" dirty="0">
                <a:latin typeface="Arial" panose="020B0604020202020204" pitchFamily="34" charset="0"/>
                <a:ea typeface="Meiryo UI" panose="020B0604030504040204" pitchFamily="50" charset="-128"/>
                <a:cs typeface="Arial" panose="020B0604020202020204" pitchFamily="34" charset="0"/>
              </a:endParaRPr>
            </a:p>
          </p:txBody>
        </p:sp>
        <p:grpSp>
          <p:nvGrpSpPr>
            <p:cNvPr id="32" name="グループ化 31">
              <a:extLst>
                <a:ext uri="{FF2B5EF4-FFF2-40B4-BE49-F238E27FC236}">
                  <a16:creationId xmlns:a16="http://schemas.microsoft.com/office/drawing/2014/main" id="{6414E2DF-59FB-4529-9A31-734A4A4590C5}"/>
                </a:ext>
              </a:extLst>
            </p:cNvPr>
            <p:cNvGrpSpPr/>
            <p:nvPr userDrawn="1"/>
          </p:nvGrpSpPr>
          <p:grpSpPr>
            <a:xfrm>
              <a:off x="1050900" y="2885770"/>
              <a:ext cx="10090200" cy="1685731"/>
              <a:chOff x="1035697" y="2833395"/>
              <a:chExt cx="10450287" cy="1685731"/>
            </a:xfrm>
          </p:grpSpPr>
          <p:cxnSp>
            <p:nvCxnSpPr>
              <p:cNvPr id="33" name="直線コネクタ 32">
                <a:extLst>
                  <a:ext uri="{FF2B5EF4-FFF2-40B4-BE49-F238E27FC236}">
                    <a16:creationId xmlns:a16="http://schemas.microsoft.com/office/drawing/2014/main" id="{6A959405-AE39-4C82-BA20-8794DBDE73A4}"/>
                  </a:ext>
                </a:extLst>
              </p:cNvPr>
              <p:cNvCxnSpPr>
                <a:cxnSpLocks/>
              </p:cNvCxnSpPr>
              <p:nvPr/>
            </p:nvCxnSpPr>
            <p:spPr>
              <a:xfrm flipH="1">
                <a:off x="1035697" y="2833395"/>
                <a:ext cx="10450287" cy="0"/>
              </a:xfrm>
              <a:prstGeom prst="line">
                <a:avLst/>
              </a:prstGeom>
              <a:ln w="15875">
                <a:solidFill>
                  <a:srgbClr val="AFAFAF"/>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4D08E09-77D2-4763-80B9-663E799EDCF7}"/>
                  </a:ext>
                </a:extLst>
              </p:cNvPr>
              <p:cNvCxnSpPr>
                <a:cxnSpLocks/>
              </p:cNvCxnSpPr>
              <p:nvPr/>
            </p:nvCxnSpPr>
            <p:spPr>
              <a:xfrm flipH="1">
                <a:off x="1035697" y="4519126"/>
                <a:ext cx="10450287" cy="0"/>
              </a:xfrm>
              <a:prstGeom prst="line">
                <a:avLst/>
              </a:prstGeom>
              <a:ln w="15875">
                <a:solidFill>
                  <a:srgbClr val="AFAFAF"/>
                </a:solidFill>
              </a:ln>
              <a:effectLst/>
            </p:spPr>
            <p:style>
              <a:lnRef idx="2">
                <a:schemeClr val="accent1"/>
              </a:lnRef>
              <a:fillRef idx="0">
                <a:schemeClr val="accent1"/>
              </a:fillRef>
              <a:effectRef idx="1">
                <a:schemeClr val="accent1"/>
              </a:effectRef>
              <a:fontRef idx="minor">
                <a:schemeClr val="tx1"/>
              </a:fontRef>
            </p:style>
          </p:cxnSp>
        </p:grpSp>
      </p:grpSp>
      <p:sp>
        <p:nvSpPr>
          <p:cNvPr id="35" name="テキスト プレースホルダー 7">
            <a:extLst>
              <a:ext uri="{FF2B5EF4-FFF2-40B4-BE49-F238E27FC236}">
                <a16:creationId xmlns:a16="http://schemas.microsoft.com/office/drawing/2014/main" id="{9EB0622B-6C9B-4DF1-A243-B356FAF9D6B5}"/>
              </a:ext>
            </a:extLst>
          </p:cNvPr>
          <p:cNvSpPr>
            <a:spLocks noGrp="1"/>
          </p:cNvSpPr>
          <p:nvPr userDrawn="1">
            <p:ph type="body" sz="quarter" idx="16" hasCustomPrompt="1"/>
          </p:nvPr>
        </p:nvSpPr>
        <p:spPr>
          <a:xfrm>
            <a:off x="3413052" y="1405097"/>
            <a:ext cx="7313228" cy="1244600"/>
          </a:xfrm>
          <a:prstGeom prst="rect">
            <a:avLst/>
          </a:prstGeom>
        </p:spPr>
        <p:txBody>
          <a:bodyPr vert="horz" anchor="ctr"/>
          <a:lstStyle>
            <a:lvl1pPr marL="0" indent="0" algn="l">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36" name="テキスト プレースホルダー 7">
            <a:extLst>
              <a:ext uri="{FF2B5EF4-FFF2-40B4-BE49-F238E27FC236}">
                <a16:creationId xmlns:a16="http://schemas.microsoft.com/office/drawing/2014/main" id="{188EF99F-41E7-418E-B40C-3EFDFB454613}"/>
              </a:ext>
            </a:extLst>
          </p:cNvPr>
          <p:cNvSpPr>
            <a:spLocks noGrp="1"/>
          </p:cNvSpPr>
          <p:nvPr userDrawn="1">
            <p:ph type="body" sz="quarter" idx="17" hasCustomPrompt="1"/>
          </p:nvPr>
        </p:nvSpPr>
        <p:spPr>
          <a:xfrm>
            <a:off x="3413052" y="3115024"/>
            <a:ext cx="7313228" cy="1244600"/>
          </a:xfrm>
          <a:prstGeom prst="rect">
            <a:avLst/>
          </a:prstGeom>
        </p:spPr>
        <p:txBody>
          <a:bodyPr vert="horz" anchor="ctr"/>
          <a:lstStyle>
            <a:lvl1pPr marL="0" indent="0" algn="l">
              <a:lnSpc>
                <a:spcPct val="100000"/>
              </a:lnSpc>
              <a:spcBef>
                <a:spcPts val="0"/>
              </a:spcBef>
              <a:buNone/>
              <a:defRPr sz="2400" b="1">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37" name="テキスト プレースホルダー 7">
            <a:extLst>
              <a:ext uri="{FF2B5EF4-FFF2-40B4-BE49-F238E27FC236}">
                <a16:creationId xmlns:a16="http://schemas.microsoft.com/office/drawing/2014/main" id="{B5AA21D7-494A-488F-95FF-83898EC12751}"/>
              </a:ext>
            </a:extLst>
          </p:cNvPr>
          <p:cNvSpPr>
            <a:spLocks noGrp="1"/>
          </p:cNvSpPr>
          <p:nvPr userDrawn="1">
            <p:ph type="body" sz="quarter" idx="18" hasCustomPrompt="1"/>
          </p:nvPr>
        </p:nvSpPr>
        <p:spPr>
          <a:xfrm>
            <a:off x="3413052" y="4823428"/>
            <a:ext cx="7313228" cy="1244600"/>
          </a:xfrm>
          <a:prstGeom prst="rect">
            <a:avLst/>
          </a:prstGeom>
        </p:spPr>
        <p:txBody>
          <a:bodyPr vert="horz" anchor="ctr"/>
          <a:lstStyle>
            <a:lvl1pPr marL="0" indent="0" algn="l">
              <a:lnSpc>
                <a:spcPct val="100000"/>
              </a:lnSpc>
              <a:spcBef>
                <a:spcPts val="0"/>
              </a:spcBef>
              <a:buNone/>
              <a:defRPr sz="2400" b="1">
                <a:solidFill>
                  <a:schemeClr val="accent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18" name="テキスト プレースホルダー 7">
            <a:extLst>
              <a:ext uri="{FF2B5EF4-FFF2-40B4-BE49-F238E27FC236}">
                <a16:creationId xmlns:a16="http://schemas.microsoft.com/office/drawing/2014/main" id="{792B023C-58C6-41D0-AC21-3B3A14289B65}"/>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pic>
        <p:nvPicPr>
          <p:cNvPr id="24" name="図 23" descr="ロゴ&#10;&#10;自動的に生成された説明">
            <a:extLst>
              <a:ext uri="{FF2B5EF4-FFF2-40B4-BE49-F238E27FC236}">
                <a16:creationId xmlns:a16="http://schemas.microsoft.com/office/drawing/2014/main" id="{5AF8585B-C175-484E-8CF6-F7ED0F2522EA}"/>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22" name="テキスト プレースホルダー 7">
            <a:extLst>
              <a:ext uri="{FF2B5EF4-FFF2-40B4-BE49-F238E27FC236}">
                <a16:creationId xmlns:a16="http://schemas.microsoft.com/office/drawing/2014/main" id="{28FB53A6-3C16-47A0-B5C6-3F53AE9C3F30}"/>
              </a:ext>
            </a:extLst>
          </p:cNvPr>
          <p:cNvSpPr>
            <a:spLocks noGrp="1"/>
          </p:cNvSpPr>
          <p:nvPr>
            <p:ph type="body" sz="quarter" idx="19" hasCustomPrompt="1"/>
          </p:nvPr>
        </p:nvSpPr>
        <p:spPr>
          <a:xfrm>
            <a:off x="1050901" y="1807534"/>
            <a:ext cx="2018869" cy="439726"/>
          </a:xfrm>
          <a:prstGeom prst="rect">
            <a:avLst/>
          </a:prstGeom>
        </p:spPr>
        <p:txBody>
          <a:bodyPr vert="horz" anchor="ctr"/>
          <a:lstStyle>
            <a:lvl1pPr marL="0" indent="0" algn="ctr">
              <a:lnSpc>
                <a:spcPct val="100000"/>
              </a:lnSpc>
              <a:spcBef>
                <a:spcPts val="0"/>
              </a:spcBef>
              <a:buNone/>
              <a:defRPr sz="1800">
                <a:solidFill>
                  <a:schemeClr val="tx1"/>
                </a:solidFill>
                <a:latin typeface="Arial" panose="020B0604020202020204" pitchFamily="34" charset="0"/>
                <a:cs typeface="Arial" panose="020B0604020202020204" pitchFamily="34" charset="0"/>
              </a:defRPr>
            </a:lvl1pPr>
          </a:lstStyle>
          <a:p>
            <a:pPr lvl="0"/>
            <a:r>
              <a:rPr kumimoji="1" lang="en-US" altLang="ja-JP" dirty="0"/>
              <a:t>Title</a:t>
            </a:r>
            <a:endParaRPr kumimoji="1" lang="ja-JP" altLang="en-US" dirty="0"/>
          </a:p>
        </p:txBody>
      </p:sp>
      <p:sp>
        <p:nvSpPr>
          <p:cNvPr id="26" name="テキスト プレースホルダー 7">
            <a:extLst>
              <a:ext uri="{FF2B5EF4-FFF2-40B4-BE49-F238E27FC236}">
                <a16:creationId xmlns:a16="http://schemas.microsoft.com/office/drawing/2014/main" id="{D410EAC4-23FC-4BC5-9C3B-F60CE778E249}"/>
              </a:ext>
            </a:extLst>
          </p:cNvPr>
          <p:cNvSpPr>
            <a:spLocks noGrp="1"/>
          </p:cNvSpPr>
          <p:nvPr>
            <p:ph type="body" sz="quarter" idx="20" hasCustomPrompt="1"/>
          </p:nvPr>
        </p:nvSpPr>
        <p:spPr>
          <a:xfrm>
            <a:off x="1050901" y="3517461"/>
            <a:ext cx="2018869" cy="439726"/>
          </a:xfrm>
          <a:prstGeom prst="rect">
            <a:avLst/>
          </a:prstGeom>
        </p:spPr>
        <p:txBody>
          <a:bodyPr vert="horz" anchor="ctr"/>
          <a:lstStyle>
            <a:lvl1pPr marL="0" indent="0" algn="ctr">
              <a:lnSpc>
                <a:spcPct val="100000"/>
              </a:lnSpc>
              <a:spcBef>
                <a:spcPts val="0"/>
              </a:spcBef>
              <a:buNone/>
              <a:defRPr sz="1800">
                <a:solidFill>
                  <a:schemeClr val="tx1"/>
                </a:solidFill>
                <a:latin typeface="Arial" panose="020B0604020202020204" pitchFamily="34" charset="0"/>
                <a:cs typeface="Arial" panose="020B0604020202020204" pitchFamily="34" charset="0"/>
              </a:defRPr>
            </a:lvl1pPr>
          </a:lstStyle>
          <a:p>
            <a:pPr lvl="0"/>
            <a:r>
              <a:rPr kumimoji="1" lang="en-US" altLang="ja-JP" dirty="0"/>
              <a:t>Title</a:t>
            </a:r>
            <a:endParaRPr kumimoji="1" lang="ja-JP" altLang="en-US" dirty="0"/>
          </a:p>
        </p:txBody>
      </p:sp>
      <p:sp>
        <p:nvSpPr>
          <p:cNvPr id="27" name="テキスト プレースホルダー 7">
            <a:extLst>
              <a:ext uri="{FF2B5EF4-FFF2-40B4-BE49-F238E27FC236}">
                <a16:creationId xmlns:a16="http://schemas.microsoft.com/office/drawing/2014/main" id="{0146C0EB-FCCD-4EF2-B51F-745FC4780968}"/>
              </a:ext>
            </a:extLst>
          </p:cNvPr>
          <p:cNvSpPr>
            <a:spLocks noGrp="1"/>
          </p:cNvSpPr>
          <p:nvPr>
            <p:ph type="body" sz="quarter" idx="21" hasCustomPrompt="1"/>
          </p:nvPr>
        </p:nvSpPr>
        <p:spPr>
          <a:xfrm>
            <a:off x="1050901" y="5225865"/>
            <a:ext cx="2018869" cy="439726"/>
          </a:xfrm>
          <a:prstGeom prst="rect">
            <a:avLst/>
          </a:prstGeom>
        </p:spPr>
        <p:txBody>
          <a:bodyPr vert="horz" anchor="ctr"/>
          <a:lstStyle>
            <a:lvl1pPr marL="0" indent="0" algn="ctr">
              <a:lnSpc>
                <a:spcPct val="100000"/>
              </a:lnSpc>
              <a:spcBef>
                <a:spcPts val="0"/>
              </a:spcBef>
              <a:buNone/>
              <a:defRPr sz="1800">
                <a:solidFill>
                  <a:schemeClr val="tx1"/>
                </a:solidFill>
                <a:latin typeface="Arial" panose="020B0604020202020204" pitchFamily="34" charset="0"/>
                <a:cs typeface="Arial" panose="020B0604020202020204" pitchFamily="34" charset="0"/>
              </a:defRPr>
            </a:lvl1pPr>
          </a:lstStyle>
          <a:p>
            <a:pPr lvl="0"/>
            <a:r>
              <a:rPr kumimoji="1" lang="en-US" altLang="ja-JP" dirty="0"/>
              <a:t>Title</a:t>
            </a:r>
            <a:endParaRPr kumimoji="1" lang="ja-JP" altLang="en-US" dirty="0"/>
          </a:p>
        </p:txBody>
      </p:sp>
      <p:sp>
        <p:nvSpPr>
          <p:cNvPr id="23" name="スライド番号プレースホルダー 3">
            <a:extLst>
              <a:ext uri="{FF2B5EF4-FFF2-40B4-BE49-F238E27FC236}">
                <a16:creationId xmlns:a16="http://schemas.microsoft.com/office/drawing/2014/main" id="{8B87665E-B6A3-4E7B-ADD4-F0A1BC564256}"/>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38" name="フッター プレースホルダー 4">
            <a:extLst>
              <a:ext uri="{FF2B5EF4-FFF2-40B4-BE49-F238E27FC236}">
                <a16:creationId xmlns:a16="http://schemas.microsoft.com/office/drawing/2014/main" id="{6B7B85E8-ADD3-44ED-BE58-56A437C4BA08}"/>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41" name="日付プレースホルダー 3">
            <a:extLst>
              <a:ext uri="{FF2B5EF4-FFF2-40B4-BE49-F238E27FC236}">
                <a16:creationId xmlns:a16="http://schemas.microsoft.com/office/drawing/2014/main" id="{9DDB76EC-244E-4BD5-9985-4C36737732BD}"/>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223756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er's strategy 3">
    <p:spTree>
      <p:nvGrpSpPr>
        <p:cNvPr id="1" name=""/>
        <p:cNvGrpSpPr/>
        <p:nvPr/>
      </p:nvGrpSpPr>
      <p:grpSpPr>
        <a:xfrm>
          <a:off x="0" y="0"/>
          <a:ext cx="0" cy="0"/>
          <a:chOff x="0" y="0"/>
          <a:chExt cx="0" cy="0"/>
        </a:xfrm>
      </p:grpSpPr>
      <p:grpSp>
        <p:nvGrpSpPr>
          <p:cNvPr id="8" name="図形グループ 7"/>
          <p:cNvGrpSpPr/>
          <p:nvPr userDrawn="1"/>
        </p:nvGrpSpPr>
        <p:grpSpPr>
          <a:xfrm>
            <a:off x="2629924" y="5042334"/>
            <a:ext cx="1889393" cy="1295779"/>
            <a:chOff x="5302182" y="5277284"/>
            <a:chExt cx="1889393" cy="1295779"/>
          </a:xfrm>
        </p:grpSpPr>
        <p:sp>
          <p:nvSpPr>
            <p:cNvPr id="9" name="正方形/長方形 8">
              <a:extLst>
                <a:ext uri="{FF2B5EF4-FFF2-40B4-BE49-F238E27FC236}">
                  <a16:creationId xmlns:a16="http://schemas.microsoft.com/office/drawing/2014/main" id="{2EFAAD13-6B3A-4360-864A-8F41FF3901E4}"/>
                </a:ext>
              </a:extLst>
            </p:cNvPr>
            <p:cNvSpPr/>
            <p:nvPr/>
          </p:nvSpPr>
          <p:spPr>
            <a:xfrm>
              <a:off x="5302182" y="5590931"/>
              <a:ext cx="1889393" cy="9821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10" name="正方形/長方形 9">
              <a:extLst>
                <a:ext uri="{FF2B5EF4-FFF2-40B4-BE49-F238E27FC236}">
                  <a16:creationId xmlns:a16="http://schemas.microsoft.com/office/drawing/2014/main" id="{2EFAAD13-6B3A-4360-864A-8F41FF3901E4}"/>
                </a:ext>
              </a:extLst>
            </p:cNvPr>
            <p:cNvSpPr/>
            <p:nvPr/>
          </p:nvSpPr>
          <p:spPr>
            <a:xfrm>
              <a:off x="5302182" y="5277284"/>
              <a:ext cx="1889393"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grpSp>
      <p:grpSp>
        <p:nvGrpSpPr>
          <p:cNvPr id="11" name="図形グループ 10"/>
          <p:cNvGrpSpPr/>
          <p:nvPr userDrawn="1"/>
        </p:nvGrpSpPr>
        <p:grpSpPr>
          <a:xfrm>
            <a:off x="656165" y="5042334"/>
            <a:ext cx="1889393" cy="1295779"/>
            <a:chOff x="5302182" y="5277284"/>
            <a:chExt cx="1889393" cy="1295779"/>
          </a:xfrm>
        </p:grpSpPr>
        <p:sp>
          <p:nvSpPr>
            <p:cNvPr id="12" name="正方形/長方形 11">
              <a:extLst>
                <a:ext uri="{FF2B5EF4-FFF2-40B4-BE49-F238E27FC236}">
                  <a16:creationId xmlns:a16="http://schemas.microsoft.com/office/drawing/2014/main" id="{2EFAAD13-6B3A-4360-864A-8F41FF3901E4}"/>
                </a:ext>
              </a:extLst>
            </p:cNvPr>
            <p:cNvSpPr/>
            <p:nvPr/>
          </p:nvSpPr>
          <p:spPr>
            <a:xfrm>
              <a:off x="5302182" y="5590931"/>
              <a:ext cx="1889393" cy="9821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2EFAAD13-6B3A-4360-864A-8F41FF3901E4}"/>
                </a:ext>
              </a:extLst>
            </p:cNvPr>
            <p:cNvSpPr/>
            <p:nvPr/>
          </p:nvSpPr>
          <p:spPr>
            <a:xfrm>
              <a:off x="5302182" y="5277284"/>
              <a:ext cx="1889393"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grpSp>
      <p:grpSp>
        <p:nvGrpSpPr>
          <p:cNvPr id="14" name="図形グループ 13"/>
          <p:cNvGrpSpPr/>
          <p:nvPr userDrawn="1"/>
        </p:nvGrpSpPr>
        <p:grpSpPr>
          <a:xfrm>
            <a:off x="4603681" y="5042334"/>
            <a:ext cx="1889393" cy="1295779"/>
            <a:chOff x="5302182" y="5277284"/>
            <a:chExt cx="1889393" cy="1295779"/>
          </a:xfrm>
        </p:grpSpPr>
        <p:sp>
          <p:nvSpPr>
            <p:cNvPr id="15" name="正方形/長方形 14">
              <a:extLst>
                <a:ext uri="{FF2B5EF4-FFF2-40B4-BE49-F238E27FC236}">
                  <a16:creationId xmlns:a16="http://schemas.microsoft.com/office/drawing/2014/main" id="{2EFAAD13-6B3A-4360-864A-8F41FF3901E4}"/>
                </a:ext>
              </a:extLst>
            </p:cNvPr>
            <p:cNvSpPr/>
            <p:nvPr/>
          </p:nvSpPr>
          <p:spPr>
            <a:xfrm>
              <a:off x="5302182" y="5590931"/>
              <a:ext cx="1889393" cy="9821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2EFAAD13-6B3A-4360-864A-8F41FF3901E4}"/>
                </a:ext>
              </a:extLst>
            </p:cNvPr>
            <p:cNvSpPr/>
            <p:nvPr/>
          </p:nvSpPr>
          <p:spPr>
            <a:xfrm>
              <a:off x="5302182" y="5277284"/>
              <a:ext cx="1889393"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grpSp>
      <p:cxnSp>
        <p:nvCxnSpPr>
          <p:cNvPr id="22" name="直線コネクタ 21">
            <a:extLst>
              <a:ext uri="{FF2B5EF4-FFF2-40B4-BE49-F238E27FC236}">
                <a16:creationId xmlns:a16="http://schemas.microsoft.com/office/drawing/2014/main" id="{0E6FBCA1-8630-421C-BC3F-59F6F0A2ACE0}"/>
              </a:ext>
            </a:extLst>
          </p:cNvPr>
          <p:cNvCxnSpPr>
            <a:cxnSpLocks/>
          </p:cNvCxnSpPr>
          <p:nvPr userDrawn="1"/>
        </p:nvCxnSpPr>
        <p:spPr>
          <a:xfrm>
            <a:off x="651931" y="4533990"/>
            <a:ext cx="5843058" cy="0"/>
          </a:xfrm>
          <a:prstGeom prst="line">
            <a:avLst/>
          </a:prstGeom>
          <a:ln w="15875"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テキスト プレースホルダー 7"/>
          <p:cNvSpPr>
            <a:spLocks noGrp="1"/>
          </p:cNvSpPr>
          <p:nvPr>
            <p:ph type="body" sz="quarter" idx="17" hasCustomPrompt="1"/>
          </p:nvPr>
        </p:nvSpPr>
        <p:spPr>
          <a:xfrm>
            <a:off x="584633" y="4647581"/>
            <a:ext cx="5993967" cy="406557"/>
          </a:xfrm>
          <a:prstGeom prst="rect">
            <a:avLst/>
          </a:prstGeom>
        </p:spPr>
        <p:txBody>
          <a:bodyPr vert="horz"/>
          <a:lstStyle>
            <a:lvl1pPr marL="0" indent="0">
              <a:lnSpc>
                <a:spcPct val="100000"/>
              </a:lnSpc>
              <a:spcBef>
                <a:spcPts val="0"/>
              </a:spcBef>
              <a:buNone/>
              <a:defRPr sz="17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29" name="テキスト プレースホルダー 7"/>
          <p:cNvSpPr>
            <a:spLocks noGrp="1"/>
          </p:cNvSpPr>
          <p:nvPr>
            <p:ph type="body" sz="quarter" idx="18" hasCustomPrompt="1"/>
          </p:nvPr>
        </p:nvSpPr>
        <p:spPr>
          <a:xfrm>
            <a:off x="660399" y="5037048"/>
            <a:ext cx="1888067"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a:t>
            </a:r>
            <a:endParaRPr kumimoji="1" lang="ja-JP" altLang="en-US" dirty="0"/>
          </a:p>
        </p:txBody>
      </p:sp>
      <p:sp>
        <p:nvSpPr>
          <p:cNvPr id="30" name="テキスト プレースホルダー 7"/>
          <p:cNvSpPr>
            <a:spLocks noGrp="1"/>
          </p:cNvSpPr>
          <p:nvPr>
            <p:ph type="body" sz="quarter" idx="19" hasCustomPrompt="1"/>
          </p:nvPr>
        </p:nvSpPr>
        <p:spPr>
          <a:xfrm>
            <a:off x="660399" y="5360622"/>
            <a:ext cx="1888067" cy="975869"/>
          </a:xfrm>
          <a:prstGeom prst="rect">
            <a:avLst/>
          </a:prstGeom>
        </p:spPr>
        <p:txBody>
          <a:bodyPr vert="horz"/>
          <a:lstStyle>
            <a:lvl1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tx1"/>
                </a:solidFill>
                <a:latin typeface="Arial" panose="020B0604020202020204" pitchFamily="34" charset="0"/>
                <a:cs typeface="Arial" panose="020B0604020202020204" pitchFamily="34" charset="0"/>
              </a:defRPr>
            </a:lvl1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en-US" altLang="ja-JP" dirty="0"/>
              <a:t>Body Here</a:t>
            </a:r>
          </a:p>
        </p:txBody>
      </p:sp>
      <p:sp>
        <p:nvSpPr>
          <p:cNvPr id="31" name="テキスト プレースホルダー 7"/>
          <p:cNvSpPr>
            <a:spLocks noGrp="1"/>
          </p:cNvSpPr>
          <p:nvPr>
            <p:ph type="body" sz="quarter" idx="20" hasCustomPrompt="1"/>
          </p:nvPr>
        </p:nvSpPr>
        <p:spPr>
          <a:xfrm>
            <a:off x="2633132" y="5037048"/>
            <a:ext cx="1888067"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a:t>
            </a:r>
            <a:endParaRPr kumimoji="1" lang="ja-JP" altLang="en-US" dirty="0"/>
          </a:p>
        </p:txBody>
      </p:sp>
      <p:sp>
        <p:nvSpPr>
          <p:cNvPr id="32" name="テキスト プレースホルダー 7"/>
          <p:cNvSpPr>
            <a:spLocks noGrp="1"/>
          </p:cNvSpPr>
          <p:nvPr>
            <p:ph type="body" sz="quarter" idx="21" hasCustomPrompt="1"/>
          </p:nvPr>
        </p:nvSpPr>
        <p:spPr>
          <a:xfrm>
            <a:off x="2633132" y="5360622"/>
            <a:ext cx="1888067" cy="975869"/>
          </a:xfrm>
          <a:prstGeom prst="rect">
            <a:avLst/>
          </a:prstGeom>
        </p:spPr>
        <p:txBody>
          <a:bodyPr vert="horz"/>
          <a:lstStyle>
            <a:lvl1pPr marL="0" indent="0" algn="just">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p>
        </p:txBody>
      </p:sp>
      <p:sp>
        <p:nvSpPr>
          <p:cNvPr id="33" name="テキスト プレースホルダー 7"/>
          <p:cNvSpPr>
            <a:spLocks noGrp="1"/>
          </p:cNvSpPr>
          <p:nvPr>
            <p:ph type="body" sz="quarter" idx="22" hasCustomPrompt="1"/>
          </p:nvPr>
        </p:nvSpPr>
        <p:spPr>
          <a:xfrm>
            <a:off x="4605866" y="5037048"/>
            <a:ext cx="1888067"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a:t>
            </a:r>
            <a:endParaRPr kumimoji="1" lang="ja-JP" altLang="en-US" dirty="0"/>
          </a:p>
        </p:txBody>
      </p:sp>
      <p:sp>
        <p:nvSpPr>
          <p:cNvPr id="34" name="テキスト プレースホルダー 7"/>
          <p:cNvSpPr>
            <a:spLocks noGrp="1"/>
          </p:cNvSpPr>
          <p:nvPr>
            <p:ph type="body" sz="quarter" idx="23" hasCustomPrompt="1"/>
          </p:nvPr>
        </p:nvSpPr>
        <p:spPr>
          <a:xfrm>
            <a:off x="4605866" y="5360622"/>
            <a:ext cx="1888067" cy="975869"/>
          </a:xfrm>
          <a:prstGeom prst="rect">
            <a:avLst/>
          </a:prstGeom>
        </p:spPr>
        <p:txBody>
          <a:bodyPr vert="horz"/>
          <a:lstStyle>
            <a:lvl1pPr marL="0" indent="0" algn="just">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p>
        </p:txBody>
      </p:sp>
      <p:cxnSp>
        <p:nvCxnSpPr>
          <p:cNvPr id="37" name="直線コネクタ 36">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41" name="正方形/長方形 40">
            <a:extLst>
              <a:ext uri="{FF2B5EF4-FFF2-40B4-BE49-F238E27FC236}">
                <a16:creationId xmlns:a16="http://schemas.microsoft.com/office/drawing/2014/main" id="{19FC05D9-0CB9-4A48-A263-5202573D18CC}"/>
              </a:ext>
            </a:extLst>
          </p:cNvPr>
          <p:cNvSpPr/>
          <p:nvPr userDrawn="1"/>
        </p:nvSpPr>
        <p:spPr>
          <a:xfrm>
            <a:off x="6843282" y="1168400"/>
            <a:ext cx="4695911" cy="51767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42" name="図プレースホルダー 2">
            <a:extLst>
              <a:ext uri="{FF2B5EF4-FFF2-40B4-BE49-F238E27FC236}">
                <a16:creationId xmlns:a16="http://schemas.microsoft.com/office/drawing/2014/main" id="{24E12868-0F5E-4428-B35E-540D56D124AC}"/>
              </a:ext>
            </a:extLst>
          </p:cNvPr>
          <p:cNvSpPr>
            <a:spLocks noGrp="1"/>
          </p:cNvSpPr>
          <p:nvPr>
            <p:ph type="pic" idx="1"/>
          </p:nvPr>
        </p:nvSpPr>
        <p:spPr>
          <a:xfrm>
            <a:off x="7035677" y="1364958"/>
            <a:ext cx="4311121" cy="2304000"/>
          </a:xfrm>
          <a:prstGeom prst="rect">
            <a:avLst/>
          </a:prstGeom>
          <a:solidFill>
            <a:schemeClr val="bg1"/>
          </a:solidFill>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7" name="図プレースホルダー 2">
            <a:extLst>
              <a:ext uri="{FF2B5EF4-FFF2-40B4-BE49-F238E27FC236}">
                <a16:creationId xmlns:a16="http://schemas.microsoft.com/office/drawing/2014/main" id="{92C693A8-BD58-4EDD-8914-8AD6BF8A7B9B}"/>
              </a:ext>
            </a:extLst>
          </p:cNvPr>
          <p:cNvSpPr>
            <a:spLocks noGrp="1"/>
          </p:cNvSpPr>
          <p:nvPr>
            <p:ph type="pic" idx="25"/>
          </p:nvPr>
        </p:nvSpPr>
        <p:spPr>
          <a:xfrm>
            <a:off x="7035677" y="3840116"/>
            <a:ext cx="4311121" cy="2304000"/>
          </a:xfrm>
          <a:prstGeom prst="rect">
            <a:avLst/>
          </a:prstGeom>
          <a:solidFill>
            <a:schemeClr val="bg1"/>
          </a:solidFill>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36" name="テキスト プレースホルダー 7">
            <a:extLst>
              <a:ext uri="{FF2B5EF4-FFF2-40B4-BE49-F238E27FC236}">
                <a16:creationId xmlns:a16="http://schemas.microsoft.com/office/drawing/2014/main" id="{FED66215-DCD1-40FB-AFBF-CB4019A7FF81}"/>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sp>
        <p:nvSpPr>
          <p:cNvPr id="44" name="テキスト プレースホルダー 7">
            <a:extLst>
              <a:ext uri="{FF2B5EF4-FFF2-40B4-BE49-F238E27FC236}">
                <a16:creationId xmlns:a16="http://schemas.microsoft.com/office/drawing/2014/main" id="{CA9B4FF6-0D9D-49FE-A70C-235E1BEBB796}"/>
              </a:ext>
            </a:extLst>
          </p:cNvPr>
          <p:cNvSpPr>
            <a:spLocks noGrp="1"/>
          </p:cNvSpPr>
          <p:nvPr>
            <p:ph type="body" sz="quarter" idx="13" hasCustomPrompt="1"/>
          </p:nvPr>
        </p:nvSpPr>
        <p:spPr>
          <a:xfrm>
            <a:off x="584632" y="1176710"/>
            <a:ext cx="5993967" cy="406557"/>
          </a:xfrm>
          <a:prstGeom prst="rect">
            <a:avLst/>
          </a:prstGeom>
        </p:spPr>
        <p:txBody>
          <a:bodyPr vert="horz"/>
          <a:lstStyle>
            <a:lvl1pPr marL="0" indent="0">
              <a:lnSpc>
                <a:spcPct val="100000"/>
              </a:lnSpc>
              <a:spcBef>
                <a:spcPts val="0"/>
              </a:spcBef>
              <a:buNone/>
              <a:defRPr sz="17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45" name="テキスト プレースホルダー 7">
            <a:extLst>
              <a:ext uri="{FF2B5EF4-FFF2-40B4-BE49-F238E27FC236}">
                <a16:creationId xmlns:a16="http://schemas.microsoft.com/office/drawing/2014/main" id="{D216BA5A-2176-4353-8425-75F932F0DC55}"/>
              </a:ext>
            </a:extLst>
          </p:cNvPr>
          <p:cNvSpPr>
            <a:spLocks noGrp="1"/>
          </p:cNvSpPr>
          <p:nvPr>
            <p:ph type="body" sz="quarter" idx="14" hasCustomPrompt="1"/>
          </p:nvPr>
        </p:nvSpPr>
        <p:spPr>
          <a:xfrm>
            <a:off x="584636" y="1486744"/>
            <a:ext cx="5993963" cy="1197189"/>
          </a:xfrm>
          <a:prstGeom prst="rect">
            <a:avLst/>
          </a:prstGeom>
        </p:spPr>
        <p:txBody>
          <a:bodyPr vert="horz"/>
          <a:lstStyle>
            <a:lvl1pPr marL="0" indent="0" algn="just">
              <a:lnSpc>
                <a:spcPct val="100000"/>
              </a:lnSpc>
              <a:spcBef>
                <a:spcPts val="0"/>
              </a:spcBef>
              <a:buNone/>
              <a:defRPr sz="15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cxnSp>
        <p:nvCxnSpPr>
          <p:cNvPr id="46" name="直線コネクタ 45">
            <a:extLst>
              <a:ext uri="{FF2B5EF4-FFF2-40B4-BE49-F238E27FC236}">
                <a16:creationId xmlns:a16="http://schemas.microsoft.com/office/drawing/2014/main" id="{6BF21A9B-5E47-4EA8-AC72-2FE21EFDCAD7}"/>
              </a:ext>
            </a:extLst>
          </p:cNvPr>
          <p:cNvCxnSpPr>
            <a:cxnSpLocks/>
          </p:cNvCxnSpPr>
          <p:nvPr userDrawn="1"/>
        </p:nvCxnSpPr>
        <p:spPr>
          <a:xfrm>
            <a:off x="651931" y="2806794"/>
            <a:ext cx="5843058" cy="0"/>
          </a:xfrm>
          <a:prstGeom prst="line">
            <a:avLst/>
          </a:prstGeom>
          <a:ln w="15875"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48" name="テキスト プレースホルダー 7">
            <a:extLst>
              <a:ext uri="{FF2B5EF4-FFF2-40B4-BE49-F238E27FC236}">
                <a16:creationId xmlns:a16="http://schemas.microsoft.com/office/drawing/2014/main" id="{53459B07-777A-4776-AA4F-7B081ACA2E45}"/>
              </a:ext>
            </a:extLst>
          </p:cNvPr>
          <p:cNvSpPr>
            <a:spLocks noGrp="1"/>
          </p:cNvSpPr>
          <p:nvPr>
            <p:ph type="body" sz="quarter" idx="15" hasCustomPrompt="1"/>
          </p:nvPr>
        </p:nvSpPr>
        <p:spPr>
          <a:xfrm>
            <a:off x="584633" y="2910964"/>
            <a:ext cx="5993967" cy="406557"/>
          </a:xfrm>
          <a:prstGeom prst="rect">
            <a:avLst/>
          </a:prstGeom>
        </p:spPr>
        <p:txBody>
          <a:bodyPr vert="horz"/>
          <a:lstStyle>
            <a:lvl1pPr marL="0" indent="0">
              <a:lnSpc>
                <a:spcPct val="100000"/>
              </a:lnSpc>
              <a:spcBef>
                <a:spcPts val="0"/>
              </a:spcBef>
              <a:buNone/>
              <a:defRPr sz="17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49" name="テキスト プレースホルダー 7">
            <a:extLst>
              <a:ext uri="{FF2B5EF4-FFF2-40B4-BE49-F238E27FC236}">
                <a16:creationId xmlns:a16="http://schemas.microsoft.com/office/drawing/2014/main" id="{3E661819-4C4E-4A00-8948-960D8A0A8178}"/>
              </a:ext>
            </a:extLst>
          </p:cNvPr>
          <p:cNvSpPr>
            <a:spLocks noGrp="1"/>
          </p:cNvSpPr>
          <p:nvPr>
            <p:ph type="body" sz="quarter" idx="16" hasCustomPrompt="1"/>
          </p:nvPr>
        </p:nvSpPr>
        <p:spPr>
          <a:xfrm>
            <a:off x="584636" y="3215457"/>
            <a:ext cx="5993963" cy="1204141"/>
          </a:xfrm>
          <a:prstGeom prst="rect">
            <a:avLst/>
          </a:prstGeom>
        </p:spPr>
        <p:txBody>
          <a:bodyPr vert="horz"/>
          <a:lstStyle>
            <a:lvl1pPr marL="0" indent="0" algn="just">
              <a:lnSpc>
                <a:spcPct val="100000"/>
              </a:lnSpc>
              <a:spcBef>
                <a:spcPts val="0"/>
              </a:spcBef>
              <a:buNone/>
              <a:defRPr sz="15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pic>
        <p:nvPicPr>
          <p:cNvPr id="35" name="図 34" descr="ロゴ&#10;&#10;自動的に生成された説明">
            <a:extLst>
              <a:ext uri="{FF2B5EF4-FFF2-40B4-BE49-F238E27FC236}">
                <a16:creationId xmlns:a16="http://schemas.microsoft.com/office/drawing/2014/main" id="{48A47569-0411-4C09-AF41-8FBD4D3D678B}"/>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39" name="スライド番号プレースホルダー 3">
            <a:extLst>
              <a:ext uri="{FF2B5EF4-FFF2-40B4-BE49-F238E27FC236}">
                <a16:creationId xmlns:a16="http://schemas.microsoft.com/office/drawing/2014/main" id="{E5C79200-0707-408B-B226-A759E7F63710}"/>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40" name="フッター プレースホルダー 4">
            <a:extLst>
              <a:ext uri="{FF2B5EF4-FFF2-40B4-BE49-F238E27FC236}">
                <a16:creationId xmlns:a16="http://schemas.microsoft.com/office/drawing/2014/main" id="{901759CB-E11B-4710-A5DC-DC8194B3C123}"/>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43" name="日付プレースホルダー 3">
            <a:extLst>
              <a:ext uri="{FF2B5EF4-FFF2-40B4-BE49-F238E27FC236}">
                <a16:creationId xmlns:a16="http://schemas.microsoft.com/office/drawing/2014/main" id="{E61B5200-D232-4FB1-9B4C-CC6649DA56A5}"/>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616831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er's strategy 2">
    <p:spTree>
      <p:nvGrpSpPr>
        <p:cNvPr id="1" name=""/>
        <p:cNvGrpSpPr/>
        <p:nvPr/>
      </p:nvGrpSpPr>
      <p:grpSpPr>
        <a:xfrm>
          <a:off x="0" y="0"/>
          <a:ext cx="0" cy="0"/>
          <a:chOff x="0" y="0"/>
          <a:chExt cx="0" cy="0"/>
        </a:xfrm>
      </p:grpSpPr>
      <p:grpSp>
        <p:nvGrpSpPr>
          <p:cNvPr id="11" name="図形グループ 10"/>
          <p:cNvGrpSpPr/>
          <p:nvPr userDrawn="1"/>
        </p:nvGrpSpPr>
        <p:grpSpPr>
          <a:xfrm>
            <a:off x="656165" y="5042334"/>
            <a:ext cx="2875865" cy="1295779"/>
            <a:chOff x="5302182" y="5277284"/>
            <a:chExt cx="1889393" cy="1295779"/>
          </a:xfrm>
        </p:grpSpPr>
        <p:sp>
          <p:nvSpPr>
            <p:cNvPr id="12" name="正方形/長方形 11">
              <a:extLst>
                <a:ext uri="{FF2B5EF4-FFF2-40B4-BE49-F238E27FC236}">
                  <a16:creationId xmlns:a16="http://schemas.microsoft.com/office/drawing/2014/main" id="{2EFAAD13-6B3A-4360-864A-8F41FF3901E4}"/>
                </a:ext>
              </a:extLst>
            </p:cNvPr>
            <p:cNvSpPr/>
            <p:nvPr/>
          </p:nvSpPr>
          <p:spPr>
            <a:xfrm>
              <a:off x="5302182" y="5590931"/>
              <a:ext cx="1889393" cy="9821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2EFAAD13-6B3A-4360-864A-8F41FF3901E4}"/>
                </a:ext>
              </a:extLst>
            </p:cNvPr>
            <p:cNvSpPr/>
            <p:nvPr/>
          </p:nvSpPr>
          <p:spPr>
            <a:xfrm>
              <a:off x="5302182" y="5277284"/>
              <a:ext cx="1889393"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grpSp>
      <p:sp>
        <p:nvSpPr>
          <p:cNvPr id="29" name="テキスト プレースホルダー 7"/>
          <p:cNvSpPr>
            <a:spLocks noGrp="1"/>
          </p:cNvSpPr>
          <p:nvPr>
            <p:ph type="body" sz="quarter" idx="18" hasCustomPrompt="1"/>
          </p:nvPr>
        </p:nvSpPr>
        <p:spPr>
          <a:xfrm>
            <a:off x="660399" y="5037048"/>
            <a:ext cx="2871284"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30" name="テキスト プレースホルダー 7"/>
          <p:cNvSpPr>
            <a:spLocks noGrp="1"/>
          </p:cNvSpPr>
          <p:nvPr>
            <p:ph type="body" sz="quarter" idx="19" hasCustomPrompt="1"/>
          </p:nvPr>
        </p:nvSpPr>
        <p:spPr>
          <a:xfrm>
            <a:off x="660399" y="5357948"/>
            <a:ext cx="2871284" cy="975869"/>
          </a:xfrm>
          <a:prstGeom prst="rect">
            <a:avLst/>
          </a:prstGeom>
        </p:spPr>
        <p:txBody>
          <a:bodyPr vert="horz" anchor="t"/>
          <a:lstStyle>
            <a:lvl1pPr marL="0" indent="0" algn="just">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sp>
        <p:nvSpPr>
          <p:cNvPr id="28" name="テキスト プレースホルダー 7"/>
          <p:cNvSpPr>
            <a:spLocks noGrp="1"/>
          </p:cNvSpPr>
          <p:nvPr>
            <p:ph type="body" sz="quarter" idx="17" hasCustomPrompt="1"/>
          </p:nvPr>
        </p:nvSpPr>
        <p:spPr>
          <a:xfrm>
            <a:off x="584633" y="4647581"/>
            <a:ext cx="5993967" cy="406557"/>
          </a:xfrm>
          <a:prstGeom prst="rect">
            <a:avLst/>
          </a:prstGeom>
        </p:spPr>
        <p:txBody>
          <a:bodyPr vert="horz"/>
          <a:lstStyle>
            <a:lvl1pPr marL="0" indent="0">
              <a:lnSpc>
                <a:spcPct val="100000"/>
              </a:lnSpc>
              <a:spcBef>
                <a:spcPts val="0"/>
              </a:spcBef>
              <a:buNone/>
              <a:defRPr sz="17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17" name="テキスト プレースホルダー 7"/>
          <p:cNvSpPr>
            <a:spLocks noGrp="1"/>
          </p:cNvSpPr>
          <p:nvPr>
            <p:ph type="body" sz="quarter" idx="13" hasCustomPrompt="1"/>
          </p:nvPr>
        </p:nvSpPr>
        <p:spPr>
          <a:xfrm>
            <a:off x="584632" y="1176710"/>
            <a:ext cx="5993967" cy="406557"/>
          </a:xfrm>
          <a:prstGeom prst="rect">
            <a:avLst/>
          </a:prstGeom>
        </p:spPr>
        <p:txBody>
          <a:bodyPr vert="horz"/>
          <a:lstStyle>
            <a:lvl1pPr marL="0" indent="0">
              <a:lnSpc>
                <a:spcPct val="100000"/>
              </a:lnSpc>
              <a:spcBef>
                <a:spcPts val="0"/>
              </a:spcBef>
              <a:buNone/>
              <a:defRPr sz="17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18" name="テキスト プレースホルダー 7"/>
          <p:cNvSpPr>
            <a:spLocks noGrp="1"/>
          </p:cNvSpPr>
          <p:nvPr>
            <p:ph type="body" sz="quarter" idx="14" hasCustomPrompt="1"/>
          </p:nvPr>
        </p:nvSpPr>
        <p:spPr>
          <a:xfrm>
            <a:off x="584636" y="1486744"/>
            <a:ext cx="5993963" cy="1197189"/>
          </a:xfrm>
          <a:prstGeom prst="rect">
            <a:avLst/>
          </a:prstGeom>
        </p:spPr>
        <p:txBody>
          <a:bodyPr vert="horz"/>
          <a:lstStyle>
            <a:lvl1pPr marL="0" indent="0" algn="just">
              <a:lnSpc>
                <a:spcPct val="100000"/>
              </a:lnSpc>
              <a:spcBef>
                <a:spcPts val="0"/>
              </a:spcBef>
              <a:buNone/>
              <a:defRPr sz="15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cxnSp>
        <p:nvCxnSpPr>
          <p:cNvPr id="21" name="直線コネクタ 20">
            <a:extLst>
              <a:ext uri="{FF2B5EF4-FFF2-40B4-BE49-F238E27FC236}">
                <a16:creationId xmlns:a16="http://schemas.microsoft.com/office/drawing/2014/main" id="{50601767-A3EB-4461-AF2D-F50FAE54ADC9}"/>
              </a:ext>
            </a:extLst>
          </p:cNvPr>
          <p:cNvCxnSpPr>
            <a:cxnSpLocks/>
          </p:cNvCxnSpPr>
          <p:nvPr userDrawn="1"/>
        </p:nvCxnSpPr>
        <p:spPr>
          <a:xfrm>
            <a:off x="651931" y="2806794"/>
            <a:ext cx="5843058" cy="0"/>
          </a:xfrm>
          <a:prstGeom prst="line">
            <a:avLst/>
          </a:prstGeom>
          <a:ln w="15875"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E6FBCA1-8630-421C-BC3F-59F6F0A2ACE0}"/>
              </a:ext>
            </a:extLst>
          </p:cNvPr>
          <p:cNvCxnSpPr>
            <a:cxnSpLocks/>
          </p:cNvCxnSpPr>
          <p:nvPr userDrawn="1"/>
        </p:nvCxnSpPr>
        <p:spPr>
          <a:xfrm>
            <a:off x="651931" y="4533990"/>
            <a:ext cx="5843058" cy="0"/>
          </a:xfrm>
          <a:prstGeom prst="line">
            <a:avLst/>
          </a:prstGeom>
          <a:ln w="15875"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テキスト プレースホルダー 7"/>
          <p:cNvSpPr>
            <a:spLocks noGrp="1"/>
          </p:cNvSpPr>
          <p:nvPr>
            <p:ph type="body" sz="quarter" idx="15" hasCustomPrompt="1"/>
          </p:nvPr>
        </p:nvSpPr>
        <p:spPr>
          <a:xfrm>
            <a:off x="584633" y="2910964"/>
            <a:ext cx="5993967" cy="406557"/>
          </a:xfrm>
          <a:prstGeom prst="rect">
            <a:avLst/>
          </a:prstGeom>
        </p:spPr>
        <p:txBody>
          <a:bodyPr vert="horz"/>
          <a:lstStyle>
            <a:lvl1pPr marL="0" indent="0">
              <a:lnSpc>
                <a:spcPct val="100000"/>
              </a:lnSpc>
              <a:spcBef>
                <a:spcPts val="0"/>
              </a:spcBef>
              <a:buNone/>
              <a:defRPr sz="17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24" name="テキスト プレースホルダー 7"/>
          <p:cNvSpPr>
            <a:spLocks noGrp="1"/>
          </p:cNvSpPr>
          <p:nvPr>
            <p:ph type="body" sz="quarter" idx="16" hasCustomPrompt="1"/>
          </p:nvPr>
        </p:nvSpPr>
        <p:spPr>
          <a:xfrm>
            <a:off x="584636" y="3215457"/>
            <a:ext cx="5993963" cy="1204141"/>
          </a:xfrm>
          <a:prstGeom prst="rect">
            <a:avLst/>
          </a:prstGeom>
        </p:spPr>
        <p:txBody>
          <a:bodyPr vert="horz"/>
          <a:lstStyle>
            <a:lvl1pPr marL="0" indent="0" algn="just">
              <a:lnSpc>
                <a:spcPct val="100000"/>
              </a:lnSpc>
              <a:spcBef>
                <a:spcPts val="0"/>
              </a:spcBef>
              <a:buNone/>
              <a:defRPr sz="15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cxnSp>
        <p:nvCxnSpPr>
          <p:cNvPr id="37" name="直線コネクタ 36">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grpSp>
        <p:nvGrpSpPr>
          <p:cNvPr id="56" name="図形グループ 10">
            <a:extLst>
              <a:ext uri="{FF2B5EF4-FFF2-40B4-BE49-F238E27FC236}">
                <a16:creationId xmlns:a16="http://schemas.microsoft.com/office/drawing/2014/main" id="{8A69E680-A6E7-47A4-A667-BED51F5AB146}"/>
              </a:ext>
            </a:extLst>
          </p:cNvPr>
          <p:cNvGrpSpPr/>
          <p:nvPr userDrawn="1"/>
        </p:nvGrpSpPr>
        <p:grpSpPr>
          <a:xfrm>
            <a:off x="3617209" y="5042334"/>
            <a:ext cx="2875865" cy="1295779"/>
            <a:chOff x="5302182" y="5277284"/>
            <a:chExt cx="1889393" cy="1295779"/>
          </a:xfrm>
        </p:grpSpPr>
        <p:sp>
          <p:nvSpPr>
            <p:cNvPr id="57" name="正方形/長方形 56">
              <a:extLst>
                <a:ext uri="{FF2B5EF4-FFF2-40B4-BE49-F238E27FC236}">
                  <a16:creationId xmlns:a16="http://schemas.microsoft.com/office/drawing/2014/main" id="{CF8846F3-8092-474C-A859-AA00267A08DC}"/>
                </a:ext>
              </a:extLst>
            </p:cNvPr>
            <p:cNvSpPr/>
            <p:nvPr/>
          </p:nvSpPr>
          <p:spPr>
            <a:xfrm>
              <a:off x="5302182" y="5590931"/>
              <a:ext cx="1889393" cy="9821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58" name="正方形/長方形 57">
              <a:extLst>
                <a:ext uri="{FF2B5EF4-FFF2-40B4-BE49-F238E27FC236}">
                  <a16:creationId xmlns:a16="http://schemas.microsoft.com/office/drawing/2014/main" id="{E1F76741-C7C6-4D5B-B195-E1DE5551D30D}"/>
                </a:ext>
              </a:extLst>
            </p:cNvPr>
            <p:cNvSpPr/>
            <p:nvPr/>
          </p:nvSpPr>
          <p:spPr>
            <a:xfrm>
              <a:off x="5302182" y="5277284"/>
              <a:ext cx="1889393"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grpSp>
      <p:sp>
        <p:nvSpPr>
          <p:cNvPr id="59" name="テキスト プレースホルダー 7">
            <a:extLst>
              <a:ext uri="{FF2B5EF4-FFF2-40B4-BE49-F238E27FC236}">
                <a16:creationId xmlns:a16="http://schemas.microsoft.com/office/drawing/2014/main" id="{437D0B39-0B19-4BFD-994F-FA600D4F549F}"/>
              </a:ext>
            </a:extLst>
          </p:cNvPr>
          <p:cNvSpPr>
            <a:spLocks noGrp="1"/>
          </p:cNvSpPr>
          <p:nvPr>
            <p:ph type="body" sz="quarter" idx="25" hasCustomPrompt="1"/>
          </p:nvPr>
        </p:nvSpPr>
        <p:spPr>
          <a:xfrm>
            <a:off x="3621443" y="5037048"/>
            <a:ext cx="2871284"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60" name="テキスト プレースホルダー 7">
            <a:extLst>
              <a:ext uri="{FF2B5EF4-FFF2-40B4-BE49-F238E27FC236}">
                <a16:creationId xmlns:a16="http://schemas.microsoft.com/office/drawing/2014/main" id="{6708DC1E-889C-49A1-8090-73D8FD8B2436}"/>
              </a:ext>
            </a:extLst>
          </p:cNvPr>
          <p:cNvSpPr>
            <a:spLocks noGrp="1"/>
          </p:cNvSpPr>
          <p:nvPr>
            <p:ph type="body" sz="quarter" idx="26" hasCustomPrompt="1"/>
          </p:nvPr>
        </p:nvSpPr>
        <p:spPr>
          <a:xfrm>
            <a:off x="3621443" y="5357948"/>
            <a:ext cx="2871284" cy="975869"/>
          </a:xfrm>
          <a:prstGeom prst="rect">
            <a:avLst/>
          </a:prstGeom>
        </p:spPr>
        <p:txBody>
          <a:bodyPr vert="horz" anchor="t"/>
          <a:lstStyle>
            <a:lvl1pPr marL="0" indent="0" algn="just">
              <a:lnSpc>
                <a:spcPct val="100000"/>
              </a:lnSpc>
              <a:spcBef>
                <a:spcPts val="0"/>
              </a:spcBef>
              <a:buNone/>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sp>
        <p:nvSpPr>
          <p:cNvPr id="39" name="正方形/長方形 38">
            <a:extLst>
              <a:ext uri="{FF2B5EF4-FFF2-40B4-BE49-F238E27FC236}">
                <a16:creationId xmlns:a16="http://schemas.microsoft.com/office/drawing/2014/main" id="{665FF587-A404-43B8-A1F5-6CA180680A93}"/>
              </a:ext>
            </a:extLst>
          </p:cNvPr>
          <p:cNvSpPr/>
          <p:nvPr userDrawn="1"/>
        </p:nvSpPr>
        <p:spPr>
          <a:xfrm>
            <a:off x="6843282" y="1168400"/>
            <a:ext cx="4695911" cy="51767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40" name="図プレースホルダー 2">
            <a:extLst>
              <a:ext uri="{FF2B5EF4-FFF2-40B4-BE49-F238E27FC236}">
                <a16:creationId xmlns:a16="http://schemas.microsoft.com/office/drawing/2014/main" id="{BF3F1D2F-D76A-4F8B-BE7A-961C884F4F73}"/>
              </a:ext>
            </a:extLst>
          </p:cNvPr>
          <p:cNvSpPr>
            <a:spLocks noGrp="1"/>
          </p:cNvSpPr>
          <p:nvPr>
            <p:ph type="pic" idx="1"/>
          </p:nvPr>
        </p:nvSpPr>
        <p:spPr>
          <a:xfrm>
            <a:off x="7035677" y="1364958"/>
            <a:ext cx="4311121" cy="2304000"/>
          </a:xfrm>
          <a:prstGeom prst="rect">
            <a:avLst/>
          </a:prstGeom>
          <a:solidFill>
            <a:schemeClr val="bg1"/>
          </a:solidFill>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1" name="図プレースホルダー 2">
            <a:extLst>
              <a:ext uri="{FF2B5EF4-FFF2-40B4-BE49-F238E27FC236}">
                <a16:creationId xmlns:a16="http://schemas.microsoft.com/office/drawing/2014/main" id="{1C46D31F-3BCC-49EF-91F2-6B4D8AEBF8DD}"/>
              </a:ext>
            </a:extLst>
          </p:cNvPr>
          <p:cNvSpPr>
            <a:spLocks noGrp="1"/>
          </p:cNvSpPr>
          <p:nvPr>
            <p:ph type="pic" idx="27"/>
          </p:nvPr>
        </p:nvSpPr>
        <p:spPr>
          <a:xfrm>
            <a:off x="7035677" y="3840116"/>
            <a:ext cx="4311121" cy="2304000"/>
          </a:xfrm>
          <a:prstGeom prst="rect">
            <a:avLst/>
          </a:prstGeom>
          <a:solidFill>
            <a:schemeClr val="bg1"/>
          </a:solidFill>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27" name="テキスト プレースホルダー 7">
            <a:extLst>
              <a:ext uri="{FF2B5EF4-FFF2-40B4-BE49-F238E27FC236}">
                <a16:creationId xmlns:a16="http://schemas.microsoft.com/office/drawing/2014/main" id="{0D48E159-2F10-4F29-BBFA-F828CAF2EA94}"/>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pic>
        <p:nvPicPr>
          <p:cNvPr id="34" name="図 33" descr="ロゴ&#10;&#10;自動的に生成された説明">
            <a:extLst>
              <a:ext uri="{FF2B5EF4-FFF2-40B4-BE49-F238E27FC236}">
                <a16:creationId xmlns:a16="http://schemas.microsoft.com/office/drawing/2014/main" id="{53EC1C21-162A-48C7-A9EB-8B772A359AAD}"/>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31" name="スライド番号プレースホルダー 3">
            <a:extLst>
              <a:ext uri="{FF2B5EF4-FFF2-40B4-BE49-F238E27FC236}">
                <a16:creationId xmlns:a16="http://schemas.microsoft.com/office/drawing/2014/main" id="{D3B63858-FF24-49D6-B146-65A87E0B1493}"/>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32" name="フッター プレースホルダー 4">
            <a:extLst>
              <a:ext uri="{FF2B5EF4-FFF2-40B4-BE49-F238E27FC236}">
                <a16:creationId xmlns:a16="http://schemas.microsoft.com/office/drawing/2014/main" id="{E2918815-5835-494B-BAE1-290B67310557}"/>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33" name="日付プレースホルダー 3">
            <a:extLst>
              <a:ext uri="{FF2B5EF4-FFF2-40B4-BE49-F238E27FC236}">
                <a16:creationId xmlns:a16="http://schemas.microsoft.com/office/drawing/2014/main" id="{0ED5D760-23BA-442A-A391-E8ED5A5D7F52}"/>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152335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er's strategy 1">
    <p:spTree>
      <p:nvGrpSpPr>
        <p:cNvPr id="1" name=""/>
        <p:cNvGrpSpPr/>
        <p:nvPr/>
      </p:nvGrpSpPr>
      <p:grpSpPr>
        <a:xfrm>
          <a:off x="0" y="0"/>
          <a:ext cx="0" cy="0"/>
          <a:chOff x="0" y="0"/>
          <a:chExt cx="0" cy="0"/>
        </a:xfrm>
      </p:grpSpPr>
      <p:grpSp>
        <p:nvGrpSpPr>
          <p:cNvPr id="11" name="図形グループ 10"/>
          <p:cNvGrpSpPr/>
          <p:nvPr userDrawn="1"/>
        </p:nvGrpSpPr>
        <p:grpSpPr>
          <a:xfrm>
            <a:off x="656165" y="5042334"/>
            <a:ext cx="5836562" cy="1295779"/>
            <a:chOff x="5302182" y="5277284"/>
            <a:chExt cx="1889393" cy="1295779"/>
          </a:xfrm>
        </p:grpSpPr>
        <p:sp>
          <p:nvSpPr>
            <p:cNvPr id="12" name="正方形/長方形 11">
              <a:extLst>
                <a:ext uri="{FF2B5EF4-FFF2-40B4-BE49-F238E27FC236}">
                  <a16:creationId xmlns:a16="http://schemas.microsoft.com/office/drawing/2014/main" id="{2EFAAD13-6B3A-4360-864A-8F41FF3901E4}"/>
                </a:ext>
              </a:extLst>
            </p:cNvPr>
            <p:cNvSpPr/>
            <p:nvPr/>
          </p:nvSpPr>
          <p:spPr>
            <a:xfrm>
              <a:off x="5302182" y="5590931"/>
              <a:ext cx="1889393" cy="9821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2EFAAD13-6B3A-4360-864A-8F41FF3901E4}"/>
                </a:ext>
              </a:extLst>
            </p:cNvPr>
            <p:cNvSpPr/>
            <p:nvPr/>
          </p:nvSpPr>
          <p:spPr>
            <a:xfrm>
              <a:off x="5302182" y="5277284"/>
              <a:ext cx="1889393" cy="314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grpSp>
      <p:sp>
        <p:nvSpPr>
          <p:cNvPr id="29" name="テキスト プレースホルダー 7"/>
          <p:cNvSpPr>
            <a:spLocks noGrp="1"/>
          </p:cNvSpPr>
          <p:nvPr>
            <p:ph type="body" sz="quarter" idx="18" hasCustomPrompt="1"/>
          </p:nvPr>
        </p:nvSpPr>
        <p:spPr>
          <a:xfrm>
            <a:off x="660399" y="5037048"/>
            <a:ext cx="5832328" cy="381619"/>
          </a:xfrm>
          <a:prstGeom prst="rect">
            <a:avLst/>
          </a:prstGeom>
        </p:spPr>
        <p:txBody>
          <a:bodyPr vert="horz"/>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30" name="テキスト プレースホルダー 7"/>
          <p:cNvSpPr>
            <a:spLocks noGrp="1"/>
          </p:cNvSpPr>
          <p:nvPr>
            <p:ph type="body" sz="quarter" idx="19" hasCustomPrompt="1"/>
          </p:nvPr>
        </p:nvSpPr>
        <p:spPr>
          <a:xfrm>
            <a:off x="660399" y="5356425"/>
            <a:ext cx="5832328" cy="975869"/>
          </a:xfrm>
          <a:prstGeom prst="rect">
            <a:avLst/>
          </a:prstGeom>
        </p:spPr>
        <p:txBody>
          <a:bodyPr vert="horz"/>
          <a:lstStyle>
            <a:lvl1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tx1"/>
                </a:solidFill>
                <a:latin typeface="Arial" panose="020B0604020202020204" pitchFamily="34" charset="0"/>
                <a:cs typeface="Arial" panose="020B0604020202020204" pitchFamily="34" charset="0"/>
              </a:defRPr>
            </a:lvl1pPr>
          </a:lstStyle>
          <a:p>
            <a:pPr lvl="0"/>
            <a:r>
              <a:rPr kumimoji="1" lang="en-US" altLang="ja-JP" dirty="0"/>
              <a:t>Body Here</a:t>
            </a:r>
            <a:endParaRPr kumimoji="1" lang="ja-JP" altLang="en-US" dirty="0"/>
          </a:p>
        </p:txBody>
      </p:sp>
      <p:sp>
        <p:nvSpPr>
          <p:cNvPr id="28" name="テキスト プレースホルダー 7"/>
          <p:cNvSpPr>
            <a:spLocks noGrp="1"/>
          </p:cNvSpPr>
          <p:nvPr>
            <p:ph type="body" sz="quarter" idx="17" hasCustomPrompt="1"/>
          </p:nvPr>
        </p:nvSpPr>
        <p:spPr>
          <a:xfrm>
            <a:off x="584633" y="4647581"/>
            <a:ext cx="5993967" cy="406557"/>
          </a:xfrm>
          <a:prstGeom prst="rect">
            <a:avLst/>
          </a:prstGeom>
        </p:spPr>
        <p:txBody>
          <a:bodyPr vert="horz"/>
          <a:lstStyle>
            <a:lvl1pPr marL="0" indent="0">
              <a:lnSpc>
                <a:spcPct val="100000"/>
              </a:lnSpc>
              <a:spcBef>
                <a:spcPts val="0"/>
              </a:spcBef>
              <a:buNone/>
              <a:defRPr sz="17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cxnSp>
        <p:nvCxnSpPr>
          <p:cNvPr id="22" name="直線コネクタ 21">
            <a:extLst>
              <a:ext uri="{FF2B5EF4-FFF2-40B4-BE49-F238E27FC236}">
                <a16:creationId xmlns:a16="http://schemas.microsoft.com/office/drawing/2014/main" id="{0E6FBCA1-8630-421C-BC3F-59F6F0A2ACE0}"/>
              </a:ext>
            </a:extLst>
          </p:cNvPr>
          <p:cNvCxnSpPr>
            <a:cxnSpLocks/>
          </p:cNvCxnSpPr>
          <p:nvPr userDrawn="1"/>
        </p:nvCxnSpPr>
        <p:spPr>
          <a:xfrm>
            <a:off x="651931" y="4533990"/>
            <a:ext cx="5843058" cy="0"/>
          </a:xfrm>
          <a:prstGeom prst="line">
            <a:avLst/>
          </a:prstGeom>
          <a:ln w="15875"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99121DD-A2F3-43EC-AA26-E18936BC78F6}"/>
              </a:ext>
            </a:extLst>
          </p:cNvPr>
          <p:cNvCxnSpPr>
            <a:cxnSpLocks/>
          </p:cNvCxnSpPr>
          <p:nvPr userDrawn="1"/>
        </p:nvCxnSpPr>
        <p:spPr>
          <a:xfrm>
            <a:off x="0" y="804699"/>
            <a:ext cx="12192000" cy="0"/>
          </a:xfrm>
          <a:prstGeom prst="line">
            <a:avLst/>
          </a:prstGeom>
          <a:ln w="15875">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40" name="正方形/長方形 39">
            <a:extLst>
              <a:ext uri="{FF2B5EF4-FFF2-40B4-BE49-F238E27FC236}">
                <a16:creationId xmlns:a16="http://schemas.microsoft.com/office/drawing/2014/main" id="{18BB2BC7-9751-4466-A97C-DFACF3B0142F}"/>
              </a:ext>
            </a:extLst>
          </p:cNvPr>
          <p:cNvSpPr/>
          <p:nvPr userDrawn="1"/>
        </p:nvSpPr>
        <p:spPr>
          <a:xfrm>
            <a:off x="6843282" y="1168400"/>
            <a:ext cx="4695911" cy="51767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41" name="図プレースホルダー 2">
            <a:extLst>
              <a:ext uri="{FF2B5EF4-FFF2-40B4-BE49-F238E27FC236}">
                <a16:creationId xmlns:a16="http://schemas.microsoft.com/office/drawing/2014/main" id="{39EBF8DB-455D-45C9-863F-25ED6E1FF803}"/>
              </a:ext>
            </a:extLst>
          </p:cNvPr>
          <p:cNvSpPr>
            <a:spLocks noGrp="1"/>
          </p:cNvSpPr>
          <p:nvPr>
            <p:ph type="pic" idx="1"/>
          </p:nvPr>
        </p:nvSpPr>
        <p:spPr>
          <a:xfrm>
            <a:off x="7035677" y="1364958"/>
            <a:ext cx="4311121" cy="2304000"/>
          </a:xfrm>
          <a:prstGeom prst="rect">
            <a:avLst/>
          </a:prstGeom>
          <a:solidFill>
            <a:schemeClr val="bg1"/>
          </a:solidFill>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2" name="図プレースホルダー 2">
            <a:extLst>
              <a:ext uri="{FF2B5EF4-FFF2-40B4-BE49-F238E27FC236}">
                <a16:creationId xmlns:a16="http://schemas.microsoft.com/office/drawing/2014/main" id="{049BDA33-B075-4DC5-88CB-784471F2BA4B}"/>
              </a:ext>
            </a:extLst>
          </p:cNvPr>
          <p:cNvSpPr>
            <a:spLocks noGrp="1"/>
          </p:cNvSpPr>
          <p:nvPr>
            <p:ph type="pic" idx="25"/>
          </p:nvPr>
        </p:nvSpPr>
        <p:spPr>
          <a:xfrm>
            <a:off x="7035677" y="3840116"/>
            <a:ext cx="4311121" cy="2304000"/>
          </a:xfrm>
          <a:prstGeom prst="rect">
            <a:avLst/>
          </a:prstGeom>
          <a:solidFill>
            <a:schemeClr val="bg1"/>
          </a:solidFill>
        </p:spPr>
        <p:txBody>
          <a:bodyPr anchor="ctr"/>
          <a:lstStyle>
            <a:lvl1pPr marL="0" indent="0" algn="ctr">
              <a:buNone/>
              <a:defRPr sz="20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26" name="テキスト プレースホルダー 7">
            <a:extLst>
              <a:ext uri="{FF2B5EF4-FFF2-40B4-BE49-F238E27FC236}">
                <a16:creationId xmlns:a16="http://schemas.microsoft.com/office/drawing/2014/main" id="{CD45482E-49CC-45B0-A219-CE4B8FA9659F}"/>
              </a:ext>
            </a:extLst>
          </p:cNvPr>
          <p:cNvSpPr>
            <a:spLocks noGrp="1"/>
          </p:cNvSpPr>
          <p:nvPr>
            <p:ph type="body" sz="quarter" idx="11" hasCustomPrompt="1"/>
          </p:nvPr>
        </p:nvSpPr>
        <p:spPr>
          <a:xfrm>
            <a:off x="228006" y="124703"/>
            <a:ext cx="10084393" cy="533929"/>
          </a:xfrm>
          <a:prstGeom prst="rect">
            <a:avLst/>
          </a:prstGeom>
        </p:spPr>
        <p:txBody>
          <a:bodyPr vert="horz" anchor="ctr"/>
          <a:lstStyle>
            <a:lvl1pPr marL="0" indent="0" algn="l">
              <a:lnSpc>
                <a:spcPct val="100000"/>
              </a:lnSpc>
              <a:spcBef>
                <a:spcPts val="0"/>
              </a:spcBef>
              <a:buNone/>
              <a:defRPr sz="2400">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ja-JP" altLang="en-US" dirty="0"/>
          </a:p>
        </p:txBody>
      </p:sp>
      <p:sp>
        <p:nvSpPr>
          <p:cNvPr id="25" name="テキスト プレースホルダー 7">
            <a:extLst>
              <a:ext uri="{FF2B5EF4-FFF2-40B4-BE49-F238E27FC236}">
                <a16:creationId xmlns:a16="http://schemas.microsoft.com/office/drawing/2014/main" id="{2577ED1D-91FB-435A-B24C-0E6F678CA4ED}"/>
              </a:ext>
            </a:extLst>
          </p:cNvPr>
          <p:cNvSpPr>
            <a:spLocks noGrp="1"/>
          </p:cNvSpPr>
          <p:nvPr>
            <p:ph type="body" sz="quarter" idx="13" hasCustomPrompt="1"/>
          </p:nvPr>
        </p:nvSpPr>
        <p:spPr>
          <a:xfrm>
            <a:off x="584632" y="1176710"/>
            <a:ext cx="5993967" cy="406557"/>
          </a:xfrm>
          <a:prstGeom prst="rect">
            <a:avLst/>
          </a:prstGeom>
        </p:spPr>
        <p:txBody>
          <a:bodyPr vert="horz"/>
          <a:lstStyle>
            <a:lvl1pPr marL="0" indent="0">
              <a:lnSpc>
                <a:spcPct val="100000"/>
              </a:lnSpc>
              <a:spcBef>
                <a:spcPts val="0"/>
              </a:spcBef>
              <a:buNone/>
              <a:defRPr sz="17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32" name="テキスト プレースホルダー 7">
            <a:extLst>
              <a:ext uri="{FF2B5EF4-FFF2-40B4-BE49-F238E27FC236}">
                <a16:creationId xmlns:a16="http://schemas.microsoft.com/office/drawing/2014/main" id="{34DAB59D-F687-4AF8-BB6B-ED068C4EBE17}"/>
              </a:ext>
            </a:extLst>
          </p:cNvPr>
          <p:cNvSpPr>
            <a:spLocks noGrp="1"/>
          </p:cNvSpPr>
          <p:nvPr>
            <p:ph type="body" sz="quarter" idx="14" hasCustomPrompt="1"/>
          </p:nvPr>
        </p:nvSpPr>
        <p:spPr>
          <a:xfrm>
            <a:off x="584636" y="1486744"/>
            <a:ext cx="5993963" cy="1197189"/>
          </a:xfrm>
          <a:prstGeom prst="rect">
            <a:avLst/>
          </a:prstGeom>
        </p:spPr>
        <p:txBody>
          <a:bodyPr vert="horz"/>
          <a:lstStyle>
            <a:lvl1pPr marL="0" indent="0" algn="just">
              <a:lnSpc>
                <a:spcPct val="100000"/>
              </a:lnSpc>
              <a:spcBef>
                <a:spcPts val="0"/>
              </a:spcBef>
              <a:buNone/>
              <a:defRPr sz="15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cxnSp>
        <p:nvCxnSpPr>
          <p:cNvPr id="34" name="直線コネクタ 33">
            <a:extLst>
              <a:ext uri="{FF2B5EF4-FFF2-40B4-BE49-F238E27FC236}">
                <a16:creationId xmlns:a16="http://schemas.microsoft.com/office/drawing/2014/main" id="{46B3BC6F-9A61-45BA-A107-9DBBCA78005E}"/>
              </a:ext>
            </a:extLst>
          </p:cNvPr>
          <p:cNvCxnSpPr>
            <a:cxnSpLocks/>
          </p:cNvCxnSpPr>
          <p:nvPr userDrawn="1"/>
        </p:nvCxnSpPr>
        <p:spPr>
          <a:xfrm>
            <a:off x="651931" y="2806794"/>
            <a:ext cx="5843058" cy="0"/>
          </a:xfrm>
          <a:prstGeom prst="line">
            <a:avLst/>
          </a:prstGeom>
          <a:ln w="15875"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テキスト プレースホルダー 7">
            <a:extLst>
              <a:ext uri="{FF2B5EF4-FFF2-40B4-BE49-F238E27FC236}">
                <a16:creationId xmlns:a16="http://schemas.microsoft.com/office/drawing/2014/main" id="{5D0AE359-7E07-43B5-AE19-03FD8432FCA0}"/>
              </a:ext>
            </a:extLst>
          </p:cNvPr>
          <p:cNvSpPr>
            <a:spLocks noGrp="1"/>
          </p:cNvSpPr>
          <p:nvPr>
            <p:ph type="body" sz="quarter" idx="15" hasCustomPrompt="1"/>
          </p:nvPr>
        </p:nvSpPr>
        <p:spPr>
          <a:xfrm>
            <a:off x="584633" y="2910964"/>
            <a:ext cx="5993967" cy="406557"/>
          </a:xfrm>
          <a:prstGeom prst="rect">
            <a:avLst/>
          </a:prstGeom>
        </p:spPr>
        <p:txBody>
          <a:bodyPr vert="horz"/>
          <a:lstStyle>
            <a:lvl1pPr marL="0" indent="0">
              <a:lnSpc>
                <a:spcPct val="100000"/>
              </a:lnSpc>
              <a:spcBef>
                <a:spcPts val="0"/>
              </a:spcBef>
              <a:buNone/>
              <a:defRPr sz="1700" b="1">
                <a:solidFill>
                  <a:schemeClr val="tx1"/>
                </a:solidFill>
                <a:latin typeface="Arial" panose="020B0604020202020204" pitchFamily="34" charset="0"/>
                <a:cs typeface="Arial" panose="020B0604020202020204" pitchFamily="34" charset="0"/>
              </a:defRPr>
            </a:lvl1pPr>
          </a:lstStyle>
          <a:p>
            <a:pPr lvl="0"/>
            <a:r>
              <a:rPr kumimoji="1" lang="en-US" altLang="ja-JP" dirty="0" err="1"/>
              <a:t>TitleTitleTitle</a:t>
            </a:r>
            <a:endParaRPr kumimoji="1" lang="en-US" altLang="ja-JP" dirty="0"/>
          </a:p>
        </p:txBody>
      </p:sp>
      <p:sp>
        <p:nvSpPr>
          <p:cNvPr id="36" name="テキスト プレースホルダー 7">
            <a:extLst>
              <a:ext uri="{FF2B5EF4-FFF2-40B4-BE49-F238E27FC236}">
                <a16:creationId xmlns:a16="http://schemas.microsoft.com/office/drawing/2014/main" id="{CCFFCCF1-996B-48BE-A0A4-E7DE4EE84DCB}"/>
              </a:ext>
            </a:extLst>
          </p:cNvPr>
          <p:cNvSpPr>
            <a:spLocks noGrp="1"/>
          </p:cNvSpPr>
          <p:nvPr>
            <p:ph type="body" sz="quarter" idx="16" hasCustomPrompt="1"/>
          </p:nvPr>
        </p:nvSpPr>
        <p:spPr>
          <a:xfrm>
            <a:off x="584636" y="3215457"/>
            <a:ext cx="5993963" cy="1204141"/>
          </a:xfrm>
          <a:prstGeom prst="rect">
            <a:avLst/>
          </a:prstGeom>
        </p:spPr>
        <p:txBody>
          <a:bodyPr vert="horz"/>
          <a:lstStyle>
            <a:lvl1pPr marL="0" indent="0" algn="just">
              <a:lnSpc>
                <a:spcPct val="100000"/>
              </a:lnSpc>
              <a:spcBef>
                <a:spcPts val="0"/>
              </a:spcBef>
              <a:buNone/>
              <a:defRPr sz="1500">
                <a:solidFill>
                  <a:schemeClr val="tx1"/>
                </a:solidFill>
                <a:latin typeface="Arial" panose="020B0604020202020204" pitchFamily="34" charset="0"/>
                <a:cs typeface="Arial" panose="020B0604020202020204" pitchFamily="34" charset="0"/>
              </a:defRPr>
            </a:lvl1pPr>
          </a:lstStyle>
          <a:p>
            <a:pPr lvl="0"/>
            <a:r>
              <a:rPr kumimoji="1" lang="en-US" altLang="ja-JP" dirty="0"/>
              <a:t>Body</a:t>
            </a:r>
            <a:r>
              <a:rPr kumimoji="1" lang="ja-JP" altLang="en-US" dirty="0"/>
              <a:t> </a:t>
            </a:r>
            <a:r>
              <a:rPr kumimoji="1" lang="en-US" altLang="ja-JP" dirty="0"/>
              <a:t>Here</a:t>
            </a:r>
            <a:endParaRPr kumimoji="1" lang="ja-JP" altLang="en-US" dirty="0"/>
          </a:p>
        </p:txBody>
      </p:sp>
      <p:pic>
        <p:nvPicPr>
          <p:cNvPr id="23" name="図 22" descr="ロゴ&#10;&#10;自動的に生成された説明">
            <a:extLst>
              <a:ext uri="{FF2B5EF4-FFF2-40B4-BE49-F238E27FC236}">
                <a16:creationId xmlns:a16="http://schemas.microsoft.com/office/drawing/2014/main" id="{616571D3-8176-49F8-B530-FE865DCB19EF}"/>
              </a:ext>
            </a:extLst>
          </p:cNvPr>
          <p:cNvPicPr>
            <a:picLocks noChangeAspect="1"/>
          </p:cNvPicPr>
          <p:nvPr userDrawn="1"/>
        </p:nvPicPr>
        <p:blipFill>
          <a:blip r:embed="rId2"/>
          <a:stretch>
            <a:fillRect/>
          </a:stretch>
        </p:blipFill>
        <p:spPr>
          <a:xfrm>
            <a:off x="10430634" y="91789"/>
            <a:ext cx="1641514" cy="621964"/>
          </a:xfrm>
          <a:prstGeom prst="rect">
            <a:avLst/>
          </a:prstGeom>
        </p:spPr>
      </p:pic>
      <p:sp>
        <p:nvSpPr>
          <p:cNvPr id="27" name="スライド番号プレースホルダー 3">
            <a:extLst>
              <a:ext uri="{FF2B5EF4-FFF2-40B4-BE49-F238E27FC236}">
                <a16:creationId xmlns:a16="http://schemas.microsoft.com/office/drawing/2014/main" id="{CAC0DDD3-808E-4BAC-8F89-B4099622DB5B}"/>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mn-ea"/>
              </a:defRPr>
            </a:lvl1pPr>
          </a:lstStyle>
          <a:p>
            <a:fld id="{416DA390-516A-4AF5-A718-60D65BC37ED8}" type="slidenum">
              <a:rPr lang="ja-JP" altLang="en-US" smtClean="0"/>
              <a:pPr/>
              <a:t>‹#›</a:t>
            </a:fld>
            <a:endParaRPr lang="ja-JP" altLang="en-US" dirty="0"/>
          </a:p>
        </p:txBody>
      </p:sp>
      <p:sp>
        <p:nvSpPr>
          <p:cNvPr id="31" name="フッター プレースホルダー 4">
            <a:extLst>
              <a:ext uri="{FF2B5EF4-FFF2-40B4-BE49-F238E27FC236}">
                <a16:creationId xmlns:a16="http://schemas.microsoft.com/office/drawing/2014/main" id="{15535715-1D05-48EB-AAC4-C2C995B373DE}"/>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mj-ea"/>
              </a:defRPr>
            </a:lvl1pPr>
          </a:lstStyle>
          <a:p>
            <a:r>
              <a:rPr lang="en-US" altLang="ja-JP" dirty="0"/>
              <a:t>©2021 OMRON Corporation</a:t>
            </a:r>
            <a:endParaRPr lang="ja-JP" altLang="en-US" dirty="0"/>
          </a:p>
        </p:txBody>
      </p:sp>
      <p:sp>
        <p:nvSpPr>
          <p:cNvPr id="33" name="日付プレースホルダー 3">
            <a:extLst>
              <a:ext uri="{FF2B5EF4-FFF2-40B4-BE49-F238E27FC236}">
                <a16:creationId xmlns:a16="http://schemas.microsoft.com/office/drawing/2014/main" id="{E4E0E01F-F0EC-4356-9CD8-149525CDA677}"/>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mj-ea"/>
              </a:defRPr>
            </a:lvl1pPr>
          </a:lstStyle>
          <a:p>
            <a:r>
              <a:rPr lang="en-US" altLang="ja-JP" dirty="0"/>
              <a:t>Confidential</a:t>
            </a:r>
            <a:endParaRPr lang="ja-JP" altLang="en-US" dirty="0"/>
          </a:p>
        </p:txBody>
      </p:sp>
    </p:spTree>
    <p:extLst>
      <p:ext uri="{BB962C8B-B14F-4D97-AF65-F5344CB8AC3E}">
        <p14:creationId xmlns:p14="http://schemas.microsoft.com/office/powerpoint/2010/main" val="2320340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2984F85-9D9D-43C5-9217-241C05514781}"/>
              </a:ext>
            </a:extLst>
          </p:cNvPr>
          <p:cNvSpPr>
            <a:spLocks noGrp="1"/>
          </p:cNvSpPr>
          <p:nvPr>
            <p:ph type="sldNum" sz="quarter" idx="4"/>
          </p:nvPr>
        </p:nvSpPr>
        <p:spPr>
          <a:xfrm>
            <a:off x="9317469" y="6485994"/>
            <a:ext cx="2743200" cy="365125"/>
          </a:xfrm>
          <a:prstGeom prst="rect">
            <a:avLst/>
          </a:prstGeom>
        </p:spPr>
        <p:txBody>
          <a:bodyPr/>
          <a:lstStyle>
            <a:lvl1pPr algn="r">
              <a:defRPr sz="150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fld id="{416DA390-516A-4AF5-A718-60D65BC37ED8}" type="slidenum">
              <a:rPr lang="ja-JP" altLang="en-US" smtClean="0"/>
              <a:pPr/>
              <a:t>‹#›</a:t>
            </a:fld>
            <a:endParaRPr lang="ja-JP" altLang="en-US" dirty="0"/>
          </a:p>
        </p:txBody>
      </p:sp>
      <p:sp>
        <p:nvSpPr>
          <p:cNvPr id="5" name="フッター プレースホルダー 4">
            <a:extLst>
              <a:ext uri="{FF2B5EF4-FFF2-40B4-BE49-F238E27FC236}">
                <a16:creationId xmlns:a16="http://schemas.microsoft.com/office/drawing/2014/main" id="{749F138E-D42C-40A4-94A5-96BE500E51CE}"/>
              </a:ext>
            </a:extLst>
          </p:cNvPr>
          <p:cNvSpPr>
            <a:spLocks noGrp="1"/>
          </p:cNvSpPr>
          <p:nvPr>
            <p:ph type="ftr" sz="quarter" idx="3"/>
          </p:nvPr>
        </p:nvSpPr>
        <p:spPr>
          <a:xfrm>
            <a:off x="7552800" y="6480000"/>
            <a:ext cx="4114800" cy="365125"/>
          </a:xfrm>
          <a:prstGeom prst="rect">
            <a:avLst/>
          </a:prstGeom>
        </p:spPr>
        <p:txBody>
          <a:bodyPr vert="horz" lIns="91440" tIns="45720" rIns="91440" bIns="45720" rtlCol="0" anchor="ctr"/>
          <a:lstStyle>
            <a:lvl1pPr algn="r">
              <a:defRPr sz="100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ltLang="ja-JP" dirty="0"/>
              <a:t>©2021 OMRON Corporation</a:t>
            </a:r>
            <a:endParaRPr lang="ja-JP" altLang="en-US" dirty="0"/>
          </a:p>
        </p:txBody>
      </p:sp>
      <p:sp>
        <p:nvSpPr>
          <p:cNvPr id="8" name="日付プレースホルダー 3">
            <a:extLst>
              <a:ext uri="{FF2B5EF4-FFF2-40B4-BE49-F238E27FC236}">
                <a16:creationId xmlns:a16="http://schemas.microsoft.com/office/drawing/2014/main" id="{CF06146C-5C31-40A3-8722-B109C6748AF2}"/>
              </a:ext>
            </a:extLst>
          </p:cNvPr>
          <p:cNvSpPr>
            <a:spLocks noGrp="1"/>
          </p:cNvSpPr>
          <p:nvPr>
            <p:ph type="dt" sz="half" idx="2"/>
          </p:nvPr>
        </p:nvSpPr>
        <p:spPr>
          <a:xfrm>
            <a:off x="131331" y="6480000"/>
            <a:ext cx="2743200" cy="365125"/>
          </a:xfrm>
          <a:prstGeom prst="rect">
            <a:avLst/>
          </a:prstGeom>
        </p:spPr>
        <p:txBody>
          <a:bodyPr vert="horz" lIns="91440" tIns="45720" rIns="91440" bIns="45720" rtlCol="0" anchor="ctr"/>
          <a:lstStyle>
            <a:lvl1pPr algn="l">
              <a:defRPr sz="1000">
                <a:solidFill>
                  <a:schemeClr val="bg1">
                    <a:lumMod val="6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ltLang="ja-JP" dirty="0"/>
              <a:t>Confidential</a:t>
            </a:r>
            <a:endParaRPr lang="ja-JP" altLang="en-US" dirty="0"/>
          </a:p>
        </p:txBody>
      </p:sp>
    </p:spTree>
    <p:extLst>
      <p:ext uri="{BB962C8B-B14F-4D97-AF65-F5344CB8AC3E}">
        <p14:creationId xmlns:p14="http://schemas.microsoft.com/office/powerpoint/2010/main" val="33443562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Lst>
  <p:hf hdr="0" ftr="0"/>
  <p:txStyles>
    <p:titleStyle>
      <a:lvl1pPr algn="l" defTabSz="914400" rtl="0" eaLnBrk="1" latinLnBrk="0" hangingPunct="1">
        <a:lnSpc>
          <a:spcPct val="90000"/>
        </a:lnSpc>
        <a:spcBef>
          <a:spcPct val="0"/>
        </a:spcBef>
        <a:buNone/>
        <a:defRPr kumimoji="1" sz="4400" kern="1200">
          <a:solidFill>
            <a:schemeClr val="tx1"/>
          </a:solidFill>
          <a:latin typeface="Times New Roman"/>
          <a:ea typeface="Times New Roman"/>
          <a:cs typeface="Times New Roman"/>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Times New Roman"/>
          <a:ea typeface="Times New Roman"/>
          <a:cs typeface="Times New Roman"/>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Times New Roman"/>
          <a:ea typeface="Times New Roman"/>
          <a:cs typeface="Times New Roman"/>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Times New Roman"/>
          <a:ea typeface="Times New Roman"/>
          <a:cs typeface="Times New Roman"/>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Times New Roman"/>
          <a:ea typeface="Times New Roman"/>
          <a:cs typeface="Times New Roman"/>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Times New Roman"/>
          <a:ea typeface="Times New Roman"/>
          <a:cs typeface="Times New Roman"/>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Times New Roman"/>
          <a:ea typeface="Times New Roman"/>
          <a:cs typeface="Times New Roman"/>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Times New Roman"/>
          <a:ea typeface="Times New Roman"/>
          <a:cs typeface="Times New Roman"/>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Times New Roman"/>
          <a:ea typeface="Times New Roman"/>
          <a:cs typeface="Times New Roman"/>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Times New Roman"/>
          <a:ea typeface="Times New Roman"/>
          <a:cs typeface="Times New Roman"/>
        </a:defRPr>
      </a:lvl9pPr>
    </p:bodyStyle>
    <p:otherStyle>
      <a:defPPr>
        <a:defRPr lang="ja-JP"/>
      </a:defPPr>
      <a:lvl1pPr marL="0" algn="l" defTabSz="914400" rtl="0" eaLnBrk="1" latinLnBrk="0" hangingPunct="1">
        <a:defRPr kumimoji="1" sz="1800" kern="1200">
          <a:solidFill>
            <a:schemeClr val="tx1"/>
          </a:solidFill>
          <a:latin typeface="Times New Roman"/>
          <a:ea typeface="Times New Roman"/>
          <a:cs typeface="Times New Roman"/>
        </a:defRPr>
      </a:lvl1pPr>
      <a:lvl2pPr marL="457200" algn="l" defTabSz="914400" rtl="0" eaLnBrk="1" latinLnBrk="0" hangingPunct="1">
        <a:defRPr kumimoji="1" sz="1800" kern="1200">
          <a:solidFill>
            <a:schemeClr val="tx1"/>
          </a:solidFill>
          <a:latin typeface="Times New Roman"/>
          <a:ea typeface="Times New Roman"/>
          <a:cs typeface="Times New Roman"/>
        </a:defRPr>
      </a:lvl2pPr>
      <a:lvl3pPr marL="914400" algn="l" defTabSz="914400" rtl="0" eaLnBrk="1" latinLnBrk="0" hangingPunct="1">
        <a:defRPr kumimoji="1" sz="1800" kern="1200">
          <a:solidFill>
            <a:schemeClr val="tx1"/>
          </a:solidFill>
          <a:latin typeface="Times New Roman"/>
          <a:ea typeface="Times New Roman"/>
          <a:cs typeface="Times New Roman"/>
        </a:defRPr>
      </a:lvl3pPr>
      <a:lvl4pPr marL="1371600" algn="l" defTabSz="914400" rtl="0" eaLnBrk="1" latinLnBrk="0" hangingPunct="1">
        <a:defRPr kumimoji="1" sz="1800" kern="1200">
          <a:solidFill>
            <a:schemeClr val="tx1"/>
          </a:solidFill>
          <a:latin typeface="Times New Roman"/>
          <a:ea typeface="Times New Roman"/>
          <a:cs typeface="Times New Roman"/>
        </a:defRPr>
      </a:lvl4pPr>
      <a:lvl5pPr marL="1828800" algn="l" defTabSz="914400" rtl="0" eaLnBrk="1" latinLnBrk="0" hangingPunct="1">
        <a:defRPr kumimoji="1" sz="1800" kern="1200">
          <a:solidFill>
            <a:schemeClr val="tx1"/>
          </a:solidFill>
          <a:latin typeface="Times New Roman"/>
          <a:ea typeface="Times New Roman"/>
          <a:cs typeface="Times New Roman"/>
        </a:defRPr>
      </a:lvl5pPr>
      <a:lvl6pPr marL="2286000" algn="l" defTabSz="914400" rtl="0" eaLnBrk="1" latinLnBrk="0" hangingPunct="1">
        <a:defRPr kumimoji="1" sz="1800" kern="1200">
          <a:solidFill>
            <a:schemeClr val="tx1"/>
          </a:solidFill>
          <a:latin typeface="Times New Roman"/>
          <a:ea typeface="Times New Roman"/>
          <a:cs typeface="Times New Roman"/>
        </a:defRPr>
      </a:lvl6pPr>
      <a:lvl7pPr marL="2743200" algn="l" defTabSz="914400" rtl="0" eaLnBrk="1" latinLnBrk="0" hangingPunct="1">
        <a:defRPr kumimoji="1" sz="1800" kern="1200">
          <a:solidFill>
            <a:schemeClr val="tx1"/>
          </a:solidFill>
          <a:latin typeface="Times New Roman"/>
          <a:ea typeface="Times New Roman"/>
          <a:cs typeface="Times New Roman"/>
        </a:defRPr>
      </a:lvl7pPr>
      <a:lvl8pPr marL="3200400" algn="l" defTabSz="914400" rtl="0" eaLnBrk="1" latinLnBrk="0" hangingPunct="1">
        <a:defRPr kumimoji="1" sz="1800" kern="1200">
          <a:solidFill>
            <a:schemeClr val="tx1"/>
          </a:solidFill>
          <a:latin typeface="Times New Roman"/>
          <a:ea typeface="Times New Roman"/>
          <a:cs typeface="Times New Roman"/>
        </a:defRPr>
      </a:lvl8pPr>
      <a:lvl9pPr marL="3657600" algn="l" defTabSz="914400" rtl="0" eaLnBrk="1" latinLnBrk="0" hangingPunct="1">
        <a:defRPr kumimoji="1" sz="1800" kern="1200">
          <a:solidFill>
            <a:schemeClr val="tx1"/>
          </a:solidFill>
          <a:latin typeface="Times New Roman"/>
          <a:ea typeface="Times New Roman"/>
          <a:cs typeface="Times New Roma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45315A56-EBF5-4B3B-A9FE-32B30BEA4E63}"/>
              </a:ext>
            </a:extLst>
          </p:cNvPr>
          <p:cNvSpPr>
            <a:spLocks noGrp="1"/>
          </p:cNvSpPr>
          <p:nvPr>
            <p:ph type="body" sz="quarter" idx="11"/>
          </p:nvPr>
        </p:nvSpPr>
        <p:spPr/>
        <p:txBody>
          <a:bodyPr/>
          <a:lstStyle/>
          <a:p>
            <a:r>
              <a:rPr kumimoji="1" lang="en-SG" altLang="ja-JP" dirty="0"/>
              <a:t>STMicroelectronics</a:t>
            </a:r>
            <a:endParaRPr kumimoji="1" lang="ja-JP" altLang="en-US" dirty="0"/>
          </a:p>
        </p:txBody>
      </p:sp>
      <p:sp>
        <p:nvSpPr>
          <p:cNvPr id="7" name="テキスト プレースホルダー 6">
            <a:extLst>
              <a:ext uri="{FF2B5EF4-FFF2-40B4-BE49-F238E27FC236}">
                <a16:creationId xmlns:a16="http://schemas.microsoft.com/office/drawing/2014/main" id="{AC73F011-3070-4F26-BAC6-5EDC74E4F960}"/>
              </a:ext>
            </a:extLst>
          </p:cNvPr>
          <p:cNvSpPr>
            <a:spLocks noGrp="1"/>
          </p:cNvSpPr>
          <p:nvPr>
            <p:ph type="body" sz="quarter" idx="12"/>
          </p:nvPr>
        </p:nvSpPr>
        <p:spPr>
          <a:xfrm>
            <a:off x="971953" y="2033542"/>
            <a:ext cx="10248093" cy="1151165"/>
          </a:xfrm>
        </p:spPr>
        <p:txBody>
          <a:bodyPr/>
          <a:lstStyle/>
          <a:p>
            <a:r>
              <a:rPr kumimoji="1" lang="en-SG" altLang="ja-JP" dirty="0"/>
              <a:t>SG8E L3-C3 Proposal</a:t>
            </a:r>
          </a:p>
          <a:p>
            <a:r>
              <a:rPr lang="en-SG" altLang="ja-JP" sz="2800" i="1" dirty="0"/>
              <a:t>Redeployment of HCS02 Robots</a:t>
            </a:r>
            <a:endParaRPr kumimoji="1" lang="en-US" altLang="ja-JP" sz="2800" i="1" dirty="0"/>
          </a:p>
        </p:txBody>
      </p:sp>
      <p:sp>
        <p:nvSpPr>
          <p:cNvPr id="8" name="テキスト プレースホルダー 7">
            <a:extLst>
              <a:ext uri="{FF2B5EF4-FFF2-40B4-BE49-F238E27FC236}">
                <a16:creationId xmlns:a16="http://schemas.microsoft.com/office/drawing/2014/main" id="{F3106612-55F7-4EA0-801C-42A4F1F52488}"/>
              </a:ext>
            </a:extLst>
          </p:cNvPr>
          <p:cNvSpPr>
            <a:spLocks noGrp="1"/>
          </p:cNvSpPr>
          <p:nvPr>
            <p:ph type="body" sz="quarter" idx="13"/>
          </p:nvPr>
        </p:nvSpPr>
        <p:spPr>
          <a:xfrm>
            <a:off x="878066" y="4333187"/>
            <a:ext cx="10248093" cy="1151166"/>
          </a:xfrm>
        </p:spPr>
        <p:txBody>
          <a:bodyPr/>
          <a:lstStyle/>
          <a:p>
            <a:r>
              <a:rPr lang="en-SG" altLang="ja-JP" dirty="0"/>
              <a:t>OMRON Electronics Pte Ltd</a:t>
            </a:r>
          </a:p>
          <a:p>
            <a:r>
              <a:rPr lang="en-SG" altLang="ja-JP" dirty="0"/>
              <a:t>OEP-SG/CRS</a:t>
            </a:r>
          </a:p>
          <a:p>
            <a:r>
              <a:rPr lang="en-SG" altLang="ja-JP" dirty="0"/>
              <a:t>Jason Chai</a:t>
            </a:r>
          </a:p>
        </p:txBody>
      </p:sp>
      <p:sp>
        <p:nvSpPr>
          <p:cNvPr id="9" name="日付プレースホルダー 8">
            <a:extLst>
              <a:ext uri="{FF2B5EF4-FFF2-40B4-BE49-F238E27FC236}">
                <a16:creationId xmlns:a16="http://schemas.microsoft.com/office/drawing/2014/main" id="{3BB578D0-A2BD-4E61-97F9-DB818F132923}"/>
              </a:ext>
            </a:extLst>
          </p:cNvPr>
          <p:cNvSpPr>
            <a:spLocks noGrp="1"/>
          </p:cNvSpPr>
          <p:nvPr>
            <p:ph type="dt" sz="half" idx="2"/>
          </p:nvPr>
        </p:nvSpPr>
        <p:spPr/>
        <p:txBody>
          <a:bodyPr/>
          <a:lstStyle/>
          <a:p>
            <a:r>
              <a:rPr lang="en-US" altLang="ja-JP"/>
              <a:t>Confidential</a:t>
            </a:r>
            <a:endParaRPr lang="ja-JP" altLang="en-US"/>
          </a:p>
        </p:txBody>
      </p:sp>
    </p:spTree>
    <p:extLst>
      <p:ext uri="{BB962C8B-B14F-4D97-AF65-F5344CB8AC3E}">
        <p14:creationId xmlns:p14="http://schemas.microsoft.com/office/powerpoint/2010/main" val="3909750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144D57D8-81E5-4207-B1FB-0DF1688037A6}"/>
              </a:ext>
            </a:extLst>
          </p:cNvPr>
          <p:cNvSpPr>
            <a:spLocks noGrp="1"/>
          </p:cNvSpPr>
          <p:nvPr>
            <p:ph type="body" sz="quarter" idx="11"/>
          </p:nvPr>
        </p:nvSpPr>
        <p:spPr/>
        <p:txBody>
          <a:bodyPr/>
          <a:lstStyle/>
          <a:p>
            <a:r>
              <a:rPr lang="en-US" altLang="ja-JP" dirty="0"/>
              <a:t>Customer Statement</a:t>
            </a:r>
            <a:endParaRPr lang="ja-JP" altLang="en-US" dirty="0"/>
          </a:p>
        </p:txBody>
      </p:sp>
      <p:sp>
        <p:nvSpPr>
          <p:cNvPr id="2" name="スライド番号プレースホルダー 1">
            <a:extLst>
              <a:ext uri="{FF2B5EF4-FFF2-40B4-BE49-F238E27FC236}">
                <a16:creationId xmlns:a16="http://schemas.microsoft.com/office/drawing/2014/main" id="{8F365F11-501B-48F3-8C35-CE1210CE409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6DA390-516A-4AF5-A718-60D65BC37ED8}" type="slidenum">
              <a:rPr kumimoji="1" lang="ja-JP" altLang="en-US" sz="1500" b="0" i="0" u="none" strike="noStrike" kern="1200" cap="none" spc="0" normalizeH="0" baseline="0" noProof="0" smtClean="0">
                <a:ln>
                  <a:noFill/>
                </a:ln>
                <a:solidFill>
                  <a:prstClr val="white">
                    <a:lumMod val="65000"/>
                  </a:prstClr>
                </a:solidFill>
                <a:effectLst/>
                <a:uLnTx/>
                <a:uFillTx/>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500" b="0" i="0" u="none" strike="noStrike" kern="1200" cap="none" spc="0" normalizeH="0" baseline="0" noProof="0" dirty="0">
              <a:ln>
                <a:noFill/>
              </a:ln>
              <a:solidFill>
                <a:prstClr val="white">
                  <a:lumMod val="65000"/>
                </a:prstClr>
              </a:solidFill>
              <a:effectLst/>
              <a:uLnTx/>
              <a:uFillTx/>
            </a:endParaRPr>
          </a:p>
        </p:txBody>
      </p:sp>
      <p:sp>
        <p:nvSpPr>
          <p:cNvPr id="4" name="日付プレースホルダー 3">
            <a:extLst>
              <a:ext uri="{FF2B5EF4-FFF2-40B4-BE49-F238E27FC236}">
                <a16:creationId xmlns:a16="http://schemas.microsoft.com/office/drawing/2014/main" id="{9DCF31DA-CC39-49A6-B68A-C373050BB4A5}"/>
              </a:ext>
            </a:extLst>
          </p:cNvPr>
          <p:cNvSpPr>
            <a:spLocks noGrp="1"/>
          </p:cNvSpPr>
          <p:nvPr>
            <p:ph type="dt" sz="half" idx="2"/>
          </p:nvPr>
        </p:nvSpPr>
        <p:spPr/>
        <p:txBody>
          <a:bodyPr/>
          <a:lstStyle/>
          <a:p>
            <a:r>
              <a:rPr lang="en-US" altLang="ja-JP"/>
              <a:t>Confidential</a:t>
            </a:r>
            <a:endParaRPr lang="ja-JP" altLang="en-US"/>
          </a:p>
        </p:txBody>
      </p:sp>
      <p:sp>
        <p:nvSpPr>
          <p:cNvPr id="9" name="TextBox 8">
            <a:extLst>
              <a:ext uri="{FF2B5EF4-FFF2-40B4-BE49-F238E27FC236}">
                <a16:creationId xmlns:a16="http://schemas.microsoft.com/office/drawing/2014/main" id="{3C7459F4-3CB4-270A-1F5A-307E8A0CD87D}"/>
              </a:ext>
            </a:extLst>
          </p:cNvPr>
          <p:cNvSpPr txBox="1"/>
          <p:nvPr/>
        </p:nvSpPr>
        <p:spPr>
          <a:xfrm>
            <a:off x="5064433" y="2353931"/>
            <a:ext cx="6327914" cy="1754326"/>
          </a:xfrm>
          <a:prstGeom prst="rect">
            <a:avLst/>
          </a:prstGeom>
          <a:noFill/>
        </p:spPr>
        <p:txBody>
          <a:bodyPr wrap="square" rtlCol="0">
            <a:spAutoFit/>
          </a:bodyPr>
          <a:lstStyle/>
          <a:p>
            <a:pPr marL="285750" indent="-285750">
              <a:buFont typeface="Arial" panose="020B0604020202020204" pitchFamily="34" charset="0"/>
              <a:buChar char="•"/>
            </a:pPr>
            <a:r>
              <a:rPr lang="en-SG" dirty="0"/>
              <a:t>Customer request OMRON to have a feasibility study at SG8E L3 – C3 Cleanroom for Re-deployment of HCS02 robots </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Using current socket communication and message format</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No E84 implementation</a:t>
            </a:r>
          </a:p>
        </p:txBody>
      </p:sp>
      <p:pic>
        <p:nvPicPr>
          <p:cNvPr id="6" name="Picture 5">
            <a:extLst>
              <a:ext uri="{FF2B5EF4-FFF2-40B4-BE49-F238E27FC236}">
                <a16:creationId xmlns:a16="http://schemas.microsoft.com/office/drawing/2014/main" id="{3DF15CDA-9419-7A95-F276-BF769D7C0E6C}"/>
              </a:ext>
            </a:extLst>
          </p:cNvPr>
          <p:cNvPicPr>
            <a:picLocks noChangeAspect="1"/>
          </p:cNvPicPr>
          <p:nvPr/>
        </p:nvPicPr>
        <p:blipFill>
          <a:blip r:embed="rId3"/>
          <a:stretch>
            <a:fillRect/>
          </a:stretch>
        </p:blipFill>
        <p:spPr>
          <a:xfrm>
            <a:off x="542821" y="1808758"/>
            <a:ext cx="4300264" cy="3240483"/>
          </a:xfrm>
          <a:prstGeom prst="rect">
            <a:avLst/>
          </a:prstGeom>
        </p:spPr>
      </p:pic>
    </p:spTree>
    <p:extLst>
      <p:ext uri="{BB962C8B-B14F-4D97-AF65-F5344CB8AC3E}">
        <p14:creationId xmlns:p14="http://schemas.microsoft.com/office/powerpoint/2010/main" val="15214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B305DE-4A60-196D-3109-6A1D5E548E39}"/>
              </a:ext>
            </a:extLst>
          </p:cNvPr>
          <p:cNvSpPr>
            <a:spLocks noGrp="1"/>
          </p:cNvSpPr>
          <p:nvPr>
            <p:ph type="sldNum" sz="quarter" idx="4"/>
          </p:nvPr>
        </p:nvSpPr>
        <p:spPr/>
        <p:txBody>
          <a:bodyPr/>
          <a:lstStyle/>
          <a:p>
            <a:fld id="{416DA390-516A-4AF5-A718-60D65BC37ED8}" type="slidenum">
              <a:rPr lang="ja-JP" altLang="en-US" smtClean="0"/>
              <a:pPr/>
              <a:t>3</a:t>
            </a:fld>
            <a:endParaRPr lang="ja-JP" altLang="en-US" dirty="0"/>
          </a:p>
        </p:txBody>
      </p:sp>
      <p:sp>
        <p:nvSpPr>
          <p:cNvPr id="5" name="Date Placeholder 4">
            <a:extLst>
              <a:ext uri="{FF2B5EF4-FFF2-40B4-BE49-F238E27FC236}">
                <a16:creationId xmlns:a16="http://schemas.microsoft.com/office/drawing/2014/main" id="{158CC10B-4ABE-577D-B457-E7897548F821}"/>
              </a:ext>
            </a:extLst>
          </p:cNvPr>
          <p:cNvSpPr>
            <a:spLocks noGrp="1"/>
          </p:cNvSpPr>
          <p:nvPr>
            <p:ph type="dt" sz="half" idx="2"/>
          </p:nvPr>
        </p:nvSpPr>
        <p:spPr/>
        <p:txBody>
          <a:bodyPr/>
          <a:lstStyle/>
          <a:p>
            <a:r>
              <a:rPr lang="en-US" altLang="ja-JP"/>
              <a:t>Confidential</a:t>
            </a:r>
            <a:endParaRPr lang="ja-JP" altLang="en-US" dirty="0"/>
          </a:p>
        </p:txBody>
      </p:sp>
      <p:sp>
        <p:nvSpPr>
          <p:cNvPr id="3" name="Text Placeholder 2">
            <a:extLst>
              <a:ext uri="{FF2B5EF4-FFF2-40B4-BE49-F238E27FC236}">
                <a16:creationId xmlns:a16="http://schemas.microsoft.com/office/drawing/2014/main" id="{D3070E2E-52FC-03B2-FBCC-6D78AED3F32F}"/>
              </a:ext>
            </a:extLst>
          </p:cNvPr>
          <p:cNvSpPr>
            <a:spLocks noGrp="1"/>
          </p:cNvSpPr>
          <p:nvPr>
            <p:ph type="body" sz="quarter" idx="11"/>
          </p:nvPr>
        </p:nvSpPr>
        <p:spPr/>
        <p:txBody>
          <a:bodyPr/>
          <a:lstStyle/>
          <a:p>
            <a:r>
              <a:rPr lang="en-US" dirty="0"/>
              <a:t>C3 Total number of tools and throughput</a:t>
            </a:r>
            <a:endParaRPr lang="en-SG" dirty="0"/>
          </a:p>
        </p:txBody>
      </p:sp>
      <p:pic>
        <p:nvPicPr>
          <p:cNvPr id="9" name="Picture 8">
            <a:extLst>
              <a:ext uri="{FF2B5EF4-FFF2-40B4-BE49-F238E27FC236}">
                <a16:creationId xmlns:a16="http://schemas.microsoft.com/office/drawing/2014/main" id="{F947A7E4-2151-DB7E-4CE4-C53D5DD8784B}"/>
              </a:ext>
            </a:extLst>
          </p:cNvPr>
          <p:cNvPicPr>
            <a:picLocks noChangeAspect="1"/>
          </p:cNvPicPr>
          <p:nvPr/>
        </p:nvPicPr>
        <p:blipFill>
          <a:blip r:embed="rId2"/>
          <a:stretch>
            <a:fillRect/>
          </a:stretch>
        </p:blipFill>
        <p:spPr>
          <a:xfrm>
            <a:off x="757854" y="1106096"/>
            <a:ext cx="4233353" cy="5202294"/>
          </a:xfrm>
          <a:prstGeom prst="rect">
            <a:avLst/>
          </a:prstGeom>
        </p:spPr>
      </p:pic>
      <p:sp>
        <p:nvSpPr>
          <p:cNvPr id="12" name="TextBox 11">
            <a:extLst>
              <a:ext uri="{FF2B5EF4-FFF2-40B4-BE49-F238E27FC236}">
                <a16:creationId xmlns:a16="http://schemas.microsoft.com/office/drawing/2014/main" id="{53C8118B-33B9-37C7-32DD-5A078DD25FCD}"/>
              </a:ext>
            </a:extLst>
          </p:cNvPr>
          <p:cNvSpPr txBox="1"/>
          <p:nvPr/>
        </p:nvSpPr>
        <p:spPr>
          <a:xfrm>
            <a:off x="5628323" y="1012247"/>
            <a:ext cx="4051140" cy="1754326"/>
          </a:xfrm>
          <a:prstGeom prst="rect">
            <a:avLst/>
          </a:prstGeom>
          <a:noFill/>
        </p:spPr>
        <p:txBody>
          <a:bodyPr wrap="square" rtlCol="0">
            <a:spAutoFit/>
          </a:bodyPr>
          <a:lstStyle/>
          <a:p>
            <a:r>
              <a:rPr lang="en-US" u="sng" dirty="0"/>
              <a:t>C3 Left Area</a:t>
            </a:r>
          </a:p>
          <a:p>
            <a:endParaRPr lang="en-US" dirty="0"/>
          </a:p>
          <a:p>
            <a:pPr marL="285750" indent="-285750">
              <a:buFont typeface="Arial" panose="020B0604020202020204" pitchFamily="34" charset="0"/>
              <a:buChar char="•"/>
            </a:pPr>
            <a:r>
              <a:rPr lang="en-US" dirty="0"/>
              <a:t>3 KLA tools with 3 SMIF Pod loader</a:t>
            </a:r>
          </a:p>
          <a:p>
            <a:pPr marL="285750" indent="-285750">
              <a:buFont typeface="Arial" panose="020B0604020202020204" pitchFamily="34" charset="0"/>
              <a:buChar char="•"/>
            </a:pPr>
            <a:r>
              <a:rPr lang="en-US" dirty="0"/>
              <a:t>4 Lam tools with 3 SMIF Pod loader</a:t>
            </a:r>
          </a:p>
          <a:p>
            <a:endParaRPr lang="en-US" dirty="0"/>
          </a:p>
          <a:p>
            <a:endParaRPr lang="en-SG" dirty="0"/>
          </a:p>
        </p:txBody>
      </p:sp>
      <p:sp>
        <p:nvSpPr>
          <p:cNvPr id="15" name="TextBox 14">
            <a:extLst>
              <a:ext uri="{FF2B5EF4-FFF2-40B4-BE49-F238E27FC236}">
                <a16:creationId xmlns:a16="http://schemas.microsoft.com/office/drawing/2014/main" id="{4AD7D965-C88E-E07F-B39D-FBA0E6F69550}"/>
              </a:ext>
            </a:extLst>
          </p:cNvPr>
          <p:cNvSpPr txBox="1"/>
          <p:nvPr/>
        </p:nvSpPr>
        <p:spPr>
          <a:xfrm>
            <a:off x="5628323" y="2669893"/>
            <a:ext cx="4051140" cy="1754326"/>
          </a:xfrm>
          <a:prstGeom prst="rect">
            <a:avLst/>
          </a:prstGeom>
          <a:noFill/>
        </p:spPr>
        <p:txBody>
          <a:bodyPr wrap="square" rtlCol="0">
            <a:spAutoFit/>
          </a:bodyPr>
          <a:lstStyle/>
          <a:p>
            <a:r>
              <a:rPr lang="en-US" u="sng" dirty="0"/>
              <a:t>C3 Right Area</a:t>
            </a:r>
          </a:p>
          <a:p>
            <a:endParaRPr lang="en-US" dirty="0"/>
          </a:p>
          <a:p>
            <a:pPr marL="285750" indent="-285750">
              <a:buFont typeface="Arial" panose="020B0604020202020204" pitchFamily="34" charset="0"/>
              <a:buChar char="•"/>
            </a:pPr>
            <a:r>
              <a:rPr lang="en-US" dirty="0"/>
              <a:t>8 tools with 2 SMIF Pod loader</a:t>
            </a:r>
          </a:p>
          <a:p>
            <a:pPr marL="285750" indent="-285750">
              <a:buFont typeface="Arial" panose="020B0604020202020204" pitchFamily="34" charset="0"/>
              <a:buChar char="•"/>
            </a:pPr>
            <a:r>
              <a:rPr lang="en-US" dirty="0"/>
              <a:t>4 split - tools with 2 SMIF Pod loader</a:t>
            </a:r>
          </a:p>
          <a:p>
            <a:endParaRPr lang="en-US" dirty="0"/>
          </a:p>
          <a:p>
            <a:endParaRPr lang="en-SG" dirty="0"/>
          </a:p>
        </p:txBody>
      </p:sp>
      <p:pic>
        <p:nvPicPr>
          <p:cNvPr id="16" name="Picture 15">
            <a:extLst>
              <a:ext uri="{FF2B5EF4-FFF2-40B4-BE49-F238E27FC236}">
                <a16:creationId xmlns:a16="http://schemas.microsoft.com/office/drawing/2014/main" id="{8F547575-A39B-F8BC-9B6E-9771271EB4AF}"/>
              </a:ext>
            </a:extLst>
          </p:cNvPr>
          <p:cNvPicPr>
            <a:picLocks noChangeAspect="1"/>
          </p:cNvPicPr>
          <p:nvPr/>
        </p:nvPicPr>
        <p:blipFill>
          <a:blip r:embed="rId3"/>
          <a:stretch>
            <a:fillRect/>
          </a:stretch>
        </p:blipFill>
        <p:spPr>
          <a:xfrm>
            <a:off x="7653893" y="4244244"/>
            <a:ext cx="3209215" cy="2418318"/>
          </a:xfrm>
          <a:prstGeom prst="rect">
            <a:avLst/>
          </a:prstGeom>
        </p:spPr>
      </p:pic>
      <p:sp>
        <p:nvSpPr>
          <p:cNvPr id="17" name="Rectangle: Rounded Corners 16">
            <a:extLst>
              <a:ext uri="{FF2B5EF4-FFF2-40B4-BE49-F238E27FC236}">
                <a16:creationId xmlns:a16="http://schemas.microsoft.com/office/drawing/2014/main" id="{5F9DCD74-DF04-7152-2CE4-7BC746E4829A}"/>
              </a:ext>
            </a:extLst>
          </p:cNvPr>
          <p:cNvSpPr/>
          <p:nvPr/>
        </p:nvSpPr>
        <p:spPr>
          <a:xfrm>
            <a:off x="7653893" y="4340506"/>
            <a:ext cx="1663576" cy="1307940"/>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18" name="Rectangle: Rounded Corners 17">
            <a:extLst>
              <a:ext uri="{FF2B5EF4-FFF2-40B4-BE49-F238E27FC236}">
                <a16:creationId xmlns:a16="http://schemas.microsoft.com/office/drawing/2014/main" id="{4A37C432-9FF4-7E8C-EFE8-98A4ABAEA4AE}"/>
              </a:ext>
            </a:extLst>
          </p:cNvPr>
          <p:cNvSpPr/>
          <p:nvPr/>
        </p:nvSpPr>
        <p:spPr>
          <a:xfrm>
            <a:off x="7806293" y="5901889"/>
            <a:ext cx="2697732" cy="733973"/>
          </a:xfrm>
          <a:prstGeom prst="roundRect">
            <a:avLst/>
          </a:prstGeom>
          <a:noFill/>
          <a:ln w="19050">
            <a:solidFill>
              <a:srgbClr val="005EB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19" name="TextBox 18">
            <a:extLst>
              <a:ext uri="{FF2B5EF4-FFF2-40B4-BE49-F238E27FC236}">
                <a16:creationId xmlns:a16="http://schemas.microsoft.com/office/drawing/2014/main" id="{45AEF621-A79F-B99E-1984-96BBA24093E1}"/>
              </a:ext>
            </a:extLst>
          </p:cNvPr>
          <p:cNvSpPr txBox="1"/>
          <p:nvPr/>
        </p:nvSpPr>
        <p:spPr>
          <a:xfrm>
            <a:off x="6006042" y="4809810"/>
            <a:ext cx="1435100" cy="369332"/>
          </a:xfrm>
          <a:prstGeom prst="rect">
            <a:avLst/>
          </a:prstGeom>
          <a:noFill/>
          <a:ln>
            <a:solidFill>
              <a:srgbClr val="FF0000"/>
            </a:solidFill>
          </a:ln>
        </p:spPr>
        <p:txBody>
          <a:bodyPr wrap="square" rtlCol="0">
            <a:spAutoFit/>
          </a:bodyPr>
          <a:lstStyle/>
          <a:p>
            <a:r>
              <a:rPr lang="en-US" dirty="0"/>
              <a:t>C3 Left Area</a:t>
            </a:r>
            <a:endParaRPr lang="en-SG" dirty="0"/>
          </a:p>
        </p:txBody>
      </p:sp>
      <p:cxnSp>
        <p:nvCxnSpPr>
          <p:cNvPr id="22" name="Straight Arrow Connector 21">
            <a:extLst>
              <a:ext uri="{FF2B5EF4-FFF2-40B4-BE49-F238E27FC236}">
                <a16:creationId xmlns:a16="http://schemas.microsoft.com/office/drawing/2014/main" id="{D0C481D7-2FD8-2465-04EE-B680D734CB7D}"/>
              </a:ext>
            </a:extLst>
          </p:cNvPr>
          <p:cNvCxnSpPr>
            <a:cxnSpLocks/>
            <a:stCxn id="19" idx="3"/>
            <a:endCxn id="17" idx="1"/>
          </p:cNvCxnSpPr>
          <p:nvPr/>
        </p:nvCxnSpPr>
        <p:spPr>
          <a:xfrm>
            <a:off x="7441142" y="4994476"/>
            <a:ext cx="212751" cy="0"/>
          </a:xfrm>
          <a:prstGeom prst="straightConnector1">
            <a:avLst/>
          </a:prstGeom>
          <a:ln w="1587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B8C5B58-7FCE-86D0-44C2-611F03CDEE4E}"/>
              </a:ext>
            </a:extLst>
          </p:cNvPr>
          <p:cNvSpPr txBox="1"/>
          <p:nvPr/>
        </p:nvSpPr>
        <p:spPr>
          <a:xfrm>
            <a:off x="5899150" y="6123724"/>
            <a:ext cx="1541992" cy="369332"/>
          </a:xfrm>
          <a:prstGeom prst="rect">
            <a:avLst/>
          </a:prstGeom>
          <a:noFill/>
          <a:ln>
            <a:solidFill>
              <a:srgbClr val="005EB8"/>
            </a:solidFill>
          </a:ln>
        </p:spPr>
        <p:txBody>
          <a:bodyPr wrap="square" rtlCol="0">
            <a:spAutoFit/>
          </a:bodyPr>
          <a:lstStyle/>
          <a:p>
            <a:r>
              <a:rPr lang="en-US" dirty="0"/>
              <a:t>C3 Right Area</a:t>
            </a:r>
            <a:endParaRPr lang="en-SG" dirty="0"/>
          </a:p>
        </p:txBody>
      </p:sp>
      <p:cxnSp>
        <p:nvCxnSpPr>
          <p:cNvPr id="25" name="Straight Arrow Connector 24">
            <a:extLst>
              <a:ext uri="{FF2B5EF4-FFF2-40B4-BE49-F238E27FC236}">
                <a16:creationId xmlns:a16="http://schemas.microsoft.com/office/drawing/2014/main" id="{5694AC3B-CCFE-C64F-06E3-DA91B14A952D}"/>
              </a:ext>
            </a:extLst>
          </p:cNvPr>
          <p:cNvCxnSpPr>
            <a:cxnSpLocks/>
            <a:stCxn id="24" idx="3"/>
          </p:cNvCxnSpPr>
          <p:nvPr/>
        </p:nvCxnSpPr>
        <p:spPr>
          <a:xfrm>
            <a:off x="7441142" y="6308390"/>
            <a:ext cx="354594" cy="0"/>
          </a:xfrm>
          <a:prstGeom prst="straightConnector1">
            <a:avLst/>
          </a:prstGeom>
          <a:ln w="15875">
            <a:solidFill>
              <a:srgbClr val="005EB8"/>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13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1BC770-D642-8930-E62B-211FE024CF15}"/>
              </a:ext>
            </a:extLst>
          </p:cNvPr>
          <p:cNvSpPr>
            <a:spLocks noGrp="1"/>
          </p:cNvSpPr>
          <p:nvPr>
            <p:ph type="body" sz="quarter" idx="11"/>
          </p:nvPr>
        </p:nvSpPr>
        <p:spPr/>
        <p:txBody>
          <a:bodyPr/>
          <a:lstStyle/>
          <a:p>
            <a:r>
              <a:rPr lang="en-US" dirty="0"/>
              <a:t>C3 Left Aea (Tool types)</a:t>
            </a:r>
            <a:endParaRPr lang="en-SG" dirty="0"/>
          </a:p>
        </p:txBody>
      </p:sp>
      <p:sp>
        <p:nvSpPr>
          <p:cNvPr id="4" name="Slide Number Placeholder 3">
            <a:extLst>
              <a:ext uri="{FF2B5EF4-FFF2-40B4-BE49-F238E27FC236}">
                <a16:creationId xmlns:a16="http://schemas.microsoft.com/office/drawing/2014/main" id="{F13487D7-A835-17EE-9EF2-E3D543302B83}"/>
              </a:ext>
            </a:extLst>
          </p:cNvPr>
          <p:cNvSpPr>
            <a:spLocks noGrp="1"/>
          </p:cNvSpPr>
          <p:nvPr>
            <p:ph type="sldNum" sz="quarter" idx="4"/>
          </p:nvPr>
        </p:nvSpPr>
        <p:spPr/>
        <p:txBody>
          <a:bodyPr/>
          <a:lstStyle/>
          <a:p>
            <a:fld id="{416DA390-516A-4AF5-A718-60D65BC37ED8}" type="slidenum">
              <a:rPr lang="ja-JP" altLang="en-US" smtClean="0"/>
              <a:pPr/>
              <a:t>4</a:t>
            </a:fld>
            <a:endParaRPr lang="ja-JP" altLang="en-US" dirty="0"/>
          </a:p>
        </p:txBody>
      </p:sp>
      <p:sp>
        <p:nvSpPr>
          <p:cNvPr id="5" name="Date Placeholder 4">
            <a:extLst>
              <a:ext uri="{FF2B5EF4-FFF2-40B4-BE49-F238E27FC236}">
                <a16:creationId xmlns:a16="http://schemas.microsoft.com/office/drawing/2014/main" id="{6204AB07-1E60-DD2F-6716-F226FAB0B958}"/>
              </a:ext>
            </a:extLst>
          </p:cNvPr>
          <p:cNvSpPr>
            <a:spLocks noGrp="1"/>
          </p:cNvSpPr>
          <p:nvPr>
            <p:ph type="dt" sz="half" idx="2"/>
          </p:nvPr>
        </p:nvSpPr>
        <p:spPr/>
        <p:txBody>
          <a:bodyPr/>
          <a:lstStyle/>
          <a:p>
            <a:r>
              <a:rPr lang="en-US" altLang="ja-JP"/>
              <a:t>Confidential</a:t>
            </a:r>
            <a:endParaRPr lang="ja-JP" altLang="en-US" dirty="0"/>
          </a:p>
        </p:txBody>
      </p:sp>
      <p:pic>
        <p:nvPicPr>
          <p:cNvPr id="9" name="Picture 8">
            <a:extLst>
              <a:ext uri="{FF2B5EF4-FFF2-40B4-BE49-F238E27FC236}">
                <a16:creationId xmlns:a16="http://schemas.microsoft.com/office/drawing/2014/main" id="{602A7C52-1D1A-D6D2-78BC-3965ABDCB8BA}"/>
              </a:ext>
            </a:extLst>
          </p:cNvPr>
          <p:cNvPicPr>
            <a:picLocks noChangeAspect="1"/>
          </p:cNvPicPr>
          <p:nvPr/>
        </p:nvPicPr>
        <p:blipFill>
          <a:blip r:embed="rId2"/>
          <a:stretch>
            <a:fillRect/>
          </a:stretch>
        </p:blipFill>
        <p:spPr>
          <a:xfrm>
            <a:off x="1100266" y="1966946"/>
            <a:ext cx="4272987" cy="3204740"/>
          </a:xfrm>
          <a:prstGeom prst="rect">
            <a:avLst/>
          </a:prstGeom>
        </p:spPr>
      </p:pic>
      <p:pic>
        <p:nvPicPr>
          <p:cNvPr id="10" name="Picture 9">
            <a:extLst>
              <a:ext uri="{FF2B5EF4-FFF2-40B4-BE49-F238E27FC236}">
                <a16:creationId xmlns:a16="http://schemas.microsoft.com/office/drawing/2014/main" id="{0D962FCD-6981-2A14-CC0A-94F10CC706C0}"/>
              </a:ext>
            </a:extLst>
          </p:cNvPr>
          <p:cNvPicPr>
            <a:picLocks noChangeAspect="1"/>
          </p:cNvPicPr>
          <p:nvPr/>
        </p:nvPicPr>
        <p:blipFill>
          <a:blip r:embed="rId3"/>
          <a:stretch>
            <a:fillRect/>
          </a:stretch>
        </p:blipFill>
        <p:spPr>
          <a:xfrm>
            <a:off x="6526821" y="1966947"/>
            <a:ext cx="4272987" cy="3204740"/>
          </a:xfrm>
          <a:prstGeom prst="rect">
            <a:avLst/>
          </a:prstGeom>
        </p:spPr>
      </p:pic>
    </p:spTree>
    <p:extLst>
      <p:ext uri="{BB962C8B-B14F-4D97-AF65-F5344CB8AC3E}">
        <p14:creationId xmlns:p14="http://schemas.microsoft.com/office/powerpoint/2010/main" val="11933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09F6F1-FF0B-24DD-DE1C-0D4D153A4928}"/>
              </a:ext>
            </a:extLst>
          </p:cNvPr>
          <p:cNvSpPr>
            <a:spLocks noGrp="1"/>
          </p:cNvSpPr>
          <p:nvPr>
            <p:ph type="body" sz="quarter" idx="11"/>
          </p:nvPr>
        </p:nvSpPr>
        <p:spPr/>
        <p:txBody>
          <a:bodyPr/>
          <a:lstStyle/>
          <a:p>
            <a:r>
              <a:rPr lang="en-US" dirty="0"/>
              <a:t>C3 Right Aea (Tool types)</a:t>
            </a:r>
            <a:endParaRPr lang="en-SG" dirty="0"/>
          </a:p>
        </p:txBody>
      </p:sp>
      <p:sp>
        <p:nvSpPr>
          <p:cNvPr id="4" name="Slide Number Placeholder 3">
            <a:extLst>
              <a:ext uri="{FF2B5EF4-FFF2-40B4-BE49-F238E27FC236}">
                <a16:creationId xmlns:a16="http://schemas.microsoft.com/office/drawing/2014/main" id="{34B557C1-5DA1-AE45-20E5-165F46E55D78}"/>
              </a:ext>
            </a:extLst>
          </p:cNvPr>
          <p:cNvSpPr>
            <a:spLocks noGrp="1"/>
          </p:cNvSpPr>
          <p:nvPr>
            <p:ph type="sldNum" sz="quarter" idx="4"/>
          </p:nvPr>
        </p:nvSpPr>
        <p:spPr/>
        <p:txBody>
          <a:bodyPr/>
          <a:lstStyle/>
          <a:p>
            <a:fld id="{416DA390-516A-4AF5-A718-60D65BC37ED8}" type="slidenum">
              <a:rPr lang="ja-JP" altLang="en-US" smtClean="0"/>
              <a:pPr/>
              <a:t>5</a:t>
            </a:fld>
            <a:endParaRPr lang="ja-JP" altLang="en-US" dirty="0"/>
          </a:p>
        </p:txBody>
      </p:sp>
      <p:sp>
        <p:nvSpPr>
          <p:cNvPr id="5" name="Date Placeholder 4">
            <a:extLst>
              <a:ext uri="{FF2B5EF4-FFF2-40B4-BE49-F238E27FC236}">
                <a16:creationId xmlns:a16="http://schemas.microsoft.com/office/drawing/2014/main" id="{052AF996-77F5-78BC-B174-8D3884A88670}"/>
              </a:ext>
            </a:extLst>
          </p:cNvPr>
          <p:cNvSpPr>
            <a:spLocks noGrp="1"/>
          </p:cNvSpPr>
          <p:nvPr>
            <p:ph type="dt" sz="half" idx="2"/>
          </p:nvPr>
        </p:nvSpPr>
        <p:spPr/>
        <p:txBody>
          <a:bodyPr/>
          <a:lstStyle/>
          <a:p>
            <a:r>
              <a:rPr lang="en-US" altLang="ja-JP"/>
              <a:t>Confidential</a:t>
            </a:r>
            <a:endParaRPr lang="ja-JP" altLang="en-US" dirty="0"/>
          </a:p>
        </p:txBody>
      </p:sp>
      <p:pic>
        <p:nvPicPr>
          <p:cNvPr id="6" name="Picture 5">
            <a:extLst>
              <a:ext uri="{FF2B5EF4-FFF2-40B4-BE49-F238E27FC236}">
                <a16:creationId xmlns:a16="http://schemas.microsoft.com/office/drawing/2014/main" id="{77301C5C-2E0C-EF49-0EC2-397D5761D25A}"/>
              </a:ext>
            </a:extLst>
          </p:cNvPr>
          <p:cNvPicPr>
            <a:picLocks noChangeAspect="1"/>
          </p:cNvPicPr>
          <p:nvPr/>
        </p:nvPicPr>
        <p:blipFill>
          <a:blip r:embed="rId2"/>
          <a:stretch>
            <a:fillRect/>
          </a:stretch>
        </p:blipFill>
        <p:spPr>
          <a:xfrm>
            <a:off x="6526821" y="1969841"/>
            <a:ext cx="4272987" cy="3204741"/>
          </a:xfrm>
          <a:prstGeom prst="rect">
            <a:avLst/>
          </a:prstGeom>
        </p:spPr>
      </p:pic>
      <p:pic>
        <p:nvPicPr>
          <p:cNvPr id="18" name="Picture 17">
            <a:extLst>
              <a:ext uri="{FF2B5EF4-FFF2-40B4-BE49-F238E27FC236}">
                <a16:creationId xmlns:a16="http://schemas.microsoft.com/office/drawing/2014/main" id="{426BDD70-4BC2-1CA6-98FE-823E85E4A1E9}"/>
              </a:ext>
            </a:extLst>
          </p:cNvPr>
          <p:cNvPicPr>
            <a:picLocks noChangeAspect="1"/>
          </p:cNvPicPr>
          <p:nvPr/>
        </p:nvPicPr>
        <p:blipFill>
          <a:blip r:embed="rId3"/>
          <a:stretch>
            <a:fillRect/>
          </a:stretch>
        </p:blipFill>
        <p:spPr>
          <a:xfrm>
            <a:off x="1100265" y="1969841"/>
            <a:ext cx="4272987" cy="3204740"/>
          </a:xfrm>
          <a:prstGeom prst="rect">
            <a:avLst/>
          </a:prstGeom>
        </p:spPr>
      </p:pic>
    </p:spTree>
    <p:extLst>
      <p:ext uri="{BB962C8B-B14F-4D97-AF65-F5344CB8AC3E}">
        <p14:creationId xmlns:p14="http://schemas.microsoft.com/office/powerpoint/2010/main" val="3015928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7BAA03-5AD6-ECA4-F864-9DD6C59B30C0}"/>
              </a:ext>
            </a:extLst>
          </p:cNvPr>
          <p:cNvSpPr>
            <a:spLocks noGrp="1"/>
          </p:cNvSpPr>
          <p:nvPr>
            <p:ph type="body" sz="quarter" idx="11"/>
          </p:nvPr>
        </p:nvSpPr>
        <p:spPr/>
        <p:txBody>
          <a:bodyPr/>
          <a:lstStyle/>
          <a:p>
            <a:r>
              <a:rPr lang="en-US" dirty="0"/>
              <a:t>OMRON Proposal</a:t>
            </a:r>
            <a:endParaRPr lang="en-SG" dirty="0"/>
          </a:p>
        </p:txBody>
      </p:sp>
      <p:sp>
        <p:nvSpPr>
          <p:cNvPr id="4" name="Slide Number Placeholder 3">
            <a:extLst>
              <a:ext uri="{FF2B5EF4-FFF2-40B4-BE49-F238E27FC236}">
                <a16:creationId xmlns:a16="http://schemas.microsoft.com/office/drawing/2014/main" id="{836B3B9C-5000-E0B6-4D12-5FE5788CB4E5}"/>
              </a:ext>
            </a:extLst>
          </p:cNvPr>
          <p:cNvSpPr>
            <a:spLocks noGrp="1"/>
          </p:cNvSpPr>
          <p:nvPr>
            <p:ph type="sldNum" sz="quarter" idx="4"/>
          </p:nvPr>
        </p:nvSpPr>
        <p:spPr/>
        <p:txBody>
          <a:bodyPr/>
          <a:lstStyle/>
          <a:p>
            <a:fld id="{416DA390-516A-4AF5-A718-60D65BC37ED8}" type="slidenum">
              <a:rPr lang="ja-JP" altLang="en-US" smtClean="0"/>
              <a:pPr/>
              <a:t>6</a:t>
            </a:fld>
            <a:endParaRPr lang="ja-JP" altLang="en-US" dirty="0"/>
          </a:p>
        </p:txBody>
      </p:sp>
      <p:sp>
        <p:nvSpPr>
          <p:cNvPr id="5" name="Date Placeholder 4">
            <a:extLst>
              <a:ext uri="{FF2B5EF4-FFF2-40B4-BE49-F238E27FC236}">
                <a16:creationId xmlns:a16="http://schemas.microsoft.com/office/drawing/2014/main" id="{B6D68F6E-6FBE-AC6D-FFFC-7C767D856F2B}"/>
              </a:ext>
            </a:extLst>
          </p:cNvPr>
          <p:cNvSpPr>
            <a:spLocks noGrp="1"/>
          </p:cNvSpPr>
          <p:nvPr>
            <p:ph type="dt" sz="half" idx="2"/>
          </p:nvPr>
        </p:nvSpPr>
        <p:spPr/>
        <p:txBody>
          <a:bodyPr/>
          <a:lstStyle/>
          <a:p>
            <a:r>
              <a:rPr lang="en-US" altLang="ja-JP"/>
              <a:t>Confidential</a:t>
            </a:r>
            <a:endParaRPr lang="ja-JP" altLang="en-US" dirty="0"/>
          </a:p>
        </p:txBody>
      </p:sp>
      <p:sp>
        <p:nvSpPr>
          <p:cNvPr id="8" name="TextBox 7">
            <a:extLst>
              <a:ext uri="{FF2B5EF4-FFF2-40B4-BE49-F238E27FC236}">
                <a16:creationId xmlns:a16="http://schemas.microsoft.com/office/drawing/2014/main" id="{A9988967-FF2F-F843-4E27-3FE5824B5AB4}"/>
              </a:ext>
            </a:extLst>
          </p:cNvPr>
          <p:cNvSpPr txBox="1"/>
          <p:nvPr/>
        </p:nvSpPr>
        <p:spPr>
          <a:xfrm>
            <a:off x="228006" y="1252494"/>
            <a:ext cx="10967013" cy="3693319"/>
          </a:xfrm>
          <a:prstGeom prst="rect">
            <a:avLst/>
          </a:prstGeom>
          <a:noFill/>
        </p:spPr>
        <p:txBody>
          <a:bodyPr wrap="square">
            <a:spAutoFit/>
          </a:bodyPr>
          <a:lstStyle/>
          <a:p>
            <a:r>
              <a:rPr lang="en-SG" dirty="0"/>
              <a:t>1. </a:t>
            </a:r>
            <a:r>
              <a:rPr lang="en-SG" u="sng" dirty="0"/>
              <a:t>Smart rack for L3</a:t>
            </a:r>
            <a:r>
              <a:rPr lang="en-SG" i="1" u="sng" dirty="0"/>
              <a:t> </a:t>
            </a:r>
            <a:r>
              <a:rPr lang="en-SG" dirty="0"/>
              <a:t>or </a:t>
            </a:r>
            <a:r>
              <a:rPr lang="en-SG" u="sng" dirty="0"/>
              <a:t>Add one more rack follow the old concept</a:t>
            </a:r>
            <a:endParaRPr lang="en-SG" dirty="0"/>
          </a:p>
          <a:p>
            <a:endParaRPr lang="en-SG" dirty="0"/>
          </a:p>
          <a:p>
            <a:r>
              <a:rPr lang="en-SG" dirty="0"/>
              <a:t>2. C3 split into </a:t>
            </a:r>
            <a:r>
              <a:rPr lang="en-SG" b="1" u="sng" dirty="0"/>
              <a:t>Left</a:t>
            </a:r>
            <a:r>
              <a:rPr lang="en-SG" dirty="0"/>
              <a:t> and </a:t>
            </a:r>
            <a:r>
              <a:rPr lang="en-SG" b="1" u="sng" dirty="0"/>
              <a:t>Right</a:t>
            </a:r>
            <a:r>
              <a:rPr lang="en-SG" dirty="0"/>
              <a:t> working area</a:t>
            </a:r>
          </a:p>
          <a:p>
            <a:endParaRPr lang="en-SG" dirty="0"/>
          </a:p>
          <a:p>
            <a:r>
              <a:rPr lang="en-SG" dirty="0"/>
              <a:t>3. 1 input(18 slots) and output(12 slots) rack are required for one side (Left and Right working area)</a:t>
            </a:r>
          </a:p>
          <a:p>
            <a:endParaRPr lang="en-SG" dirty="0"/>
          </a:p>
          <a:p>
            <a:r>
              <a:rPr lang="en-SG" dirty="0"/>
              <a:t>4. CMR15 pick from L3 rack and place to </a:t>
            </a:r>
            <a:r>
              <a:rPr lang="en-SG" b="1" u="sng" dirty="0"/>
              <a:t>left</a:t>
            </a:r>
            <a:r>
              <a:rPr lang="en-SG" dirty="0"/>
              <a:t> or </a:t>
            </a:r>
            <a:r>
              <a:rPr lang="en-SG" b="1" u="sng" dirty="0"/>
              <a:t>right</a:t>
            </a:r>
            <a:r>
              <a:rPr lang="en-SG" dirty="0"/>
              <a:t> input rack at C3 according to tool name</a:t>
            </a:r>
          </a:p>
          <a:p>
            <a:endParaRPr lang="en-SG" dirty="0"/>
          </a:p>
          <a:p>
            <a:r>
              <a:rPr lang="en-SG" dirty="0"/>
              <a:t>5. Phase 2 robots will pick from </a:t>
            </a:r>
            <a:r>
              <a:rPr lang="en-SG" b="1" u="sng" dirty="0"/>
              <a:t>C3 input rack </a:t>
            </a:r>
            <a:r>
              <a:rPr lang="en-SG" dirty="0"/>
              <a:t>and serve to the tool</a:t>
            </a:r>
          </a:p>
          <a:p>
            <a:endParaRPr lang="en-SG" dirty="0"/>
          </a:p>
          <a:p>
            <a:r>
              <a:rPr lang="en-SG" dirty="0"/>
              <a:t>6. After lot completed, phase 2 robot will pick from tool and place onto the </a:t>
            </a:r>
            <a:r>
              <a:rPr lang="en-SG" b="1" u="sng" dirty="0"/>
              <a:t>C3 output rack</a:t>
            </a:r>
          </a:p>
          <a:p>
            <a:endParaRPr lang="en-SG" dirty="0"/>
          </a:p>
          <a:p>
            <a:r>
              <a:rPr lang="en-SG" dirty="0"/>
              <a:t>7. CMR15 will collect the lot from </a:t>
            </a:r>
            <a:r>
              <a:rPr lang="en-SG" b="1" u="sng" dirty="0"/>
              <a:t>C3 output rack</a:t>
            </a:r>
            <a:r>
              <a:rPr lang="en-SG" dirty="0"/>
              <a:t> and transfer it to </a:t>
            </a:r>
            <a:r>
              <a:rPr lang="en-SG" b="1" u="sng" dirty="0"/>
              <a:t>L3 rack </a:t>
            </a:r>
          </a:p>
        </p:txBody>
      </p:sp>
    </p:spTree>
    <p:extLst>
      <p:ext uri="{BB962C8B-B14F-4D97-AF65-F5344CB8AC3E}">
        <p14:creationId xmlns:p14="http://schemas.microsoft.com/office/powerpoint/2010/main" val="2739554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C8060E-7829-9E3E-882E-56782268EE7C}"/>
              </a:ext>
            </a:extLst>
          </p:cNvPr>
          <p:cNvSpPr>
            <a:spLocks noGrp="1"/>
          </p:cNvSpPr>
          <p:nvPr>
            <p:ph type="body" sz="quarter" idx="11"/>
          </p:nvPr>
        </p:nvSpPr>
        <p:spPr/>
        <p:txBody>
          <a:bodyPr/>
          <a:lstStyle/>
          <a:p>
            <a:r>
              <a:rPr lang="en-US" dirty="0"/>
              <a:t>Process Flow</a:t>
            </a:r>
            <a:endParaRPr lang="en-SG" dirty="0"/>
          </a:p>
        </p:txBody>
      </p:sp>
      <p:sp>
        <p:nvSpPr>
          <p:cNvPr id="4" name="Slide Number Placeholder 3">
            <a:extLst>
              <a:ext uri="{FF2B5EF4-FFF2-40B4-BE49-F238E27FC236}">
                <a16:creationId xmlns:a16="http://schemas.microsoft.com/office/drawing/2014/main" id="{7ABF2E74-2944-329E-2C8F-2060B6FADB18}"/>
              </a:ext>
            </a:extLst>
          </p:cNvPr>
          <p:cNvSpPr>
            <a:spLocks noGrp="1"/>
          </p:cNvSpPr>
          <p:nvPr>
            <p:ph type="sldNum" sz="quarter" idx="4"/>
          </p:nvPr>
        </p:nvSpPr>
        <p:spPr/>
        <p:txBody>
          <a:bodyPr/>
          <a:lstStyle/>
          <a:p>
            <a:fld id="{416DA390-516A-4AF5-A718-60D65BC37ED8}" type="slidenum">
              <a:rPr lang="ja-JP" altLang="en-US" smtClean="0"/>
              <a:pPr/>
              <a:t>7</a:t>
            </a:fld>
            <a:endParaRPr lang="ja-JP" altLang="en-US" dirty="0"/>
          </a:p>
        </p:txBody>
      </p:sp>
      <p:sp>
        <p:nvSpPr>
          <p:cNvPr id="5" name="Date Placeholder 4">
            <a:extLst>
              <a:ext uri="{FF2B5EF4-FFF2-40B4-BE49-F238E27FC236}">
                <a16:creationId xmlns:a16="http://schemas.microsoft.com/office/drawing/2014/main" id="{8E56E9C1-6229-44B6-6014-59B4A775CC39}"/>
              </a:ext>
            </a:extLst>
          </p:cNvPr>
          <p:cNvSpPr>
            <a:spLocks noGrp="1"/>
          </p:cNvSpPr>
          <p:nvPr>
            <p:ph type="dt" sz="half" idx="2"/>
          </p:nvPr>
        </p:nvSpPr>
        <p:spPr/>
        <p:txBody>
          <a:bodyPr/>
          <a:lstStyle/>
          <a:p>
            <a:r>
              <a:rPr lang="en-US" altLang="ja-JP"/>
              <a:t>Confidential</a:t>
            </a:r>
            <a:endParaRPr lang="ja-JP" altLang="en-US" dirty="0"/>
          </a:p>
        </p:txBody>
      </p:sp>
      <p:sp>
        <p:nvSpPr>
          <p:cNvPr id="6" name="Rectangle 5">
            <a:extLst>
              <a:ext uri="{FF2B5EF4-FFF2-40B4-BE49-F238E27FC236}">
                <a16:creationId xmlns:a16="http://schemas.microsoft.com/office/drawing/2014/main" id="{99F4A5D5-75F0-0F3A-AA3F-6695573380B8}"/>
              </a:ext>
            </a:extLst>
          </p:cNvPr>
          <p:cNvSpPr/>
          <p:nvPr/>
        </p:nvSpPr>
        <p:spPr>
          <a:xfrm>
            <a:off x="607670" y="1823013"/>
            <a:ext cx="3414532" cy="3588152"/>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dirty="0">
                <a:solidFill>
                  <a:schemeClr val="tx1"/>
                </a:solidFill>
              </a:rPr>
              <a:t>L3</a:t>
            </a:r>
            <a:endParaRPr kumimoji="1" lang="en-SG" dirty="0">
              <a:solidFill>
                <a:schemeClr val="tx1"/>
              </a:solidFill>
            </a:endParaRPr>
          </a:p>
        </p:txBody>
      </p:sp>
      <p:sp>
        <p:nvSpPr>
          <p:cNvPr id="7" name="Rectangle 6">
            <a:extLst>
              <a:ext uri="{FF2B5EF4-FFF2-40B4-BE49-F238E27FC236}">
                <a16:creationId xmlns:a16="http://schemas.microsoft.com/office/drawing/2014/main" id="{95E8A6B5-C917-0979-BEB0-D59268E44C91}"/>
              </a:ext>
            </a:extLst>
          </p:cNvPr>
          <p:cNvSpPr/>
          <p:nvPr/>
        </p:nvSpPr>
        <p:spPr>
          <a:xfrm>
            <a:off x="7369215" y="1823013"/>
            <a:ext cx="3414532" cy="3588152"/>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dirty="0">
                <a:solidFill>
                  <a:schemeClr val="tx1"/>
                </a:solidFill>
              </a:rPr>
              <a:t>C3</a:t>
            </a:r>
            <a:endParaRPr kumimoji="1" lang="en-SG" dirty="0">
              <a:solidFill>
                <a:schemeClr val="tx1"/>
              </a:solidFill>
            </a:endParaRPr>
          </a:p>
        </p:txBody>
      </p:sp>
      <p:sp>
        <p:nvSpPr>
          <p:cNvPr id="8" name="Rectangle: Rounded Corners 7">
            <a:extLst>
              <a:ext uri="{FF2B5EF4-FFF2-40B4-BE49-F238E27FC236}">
                <a16:creationId xmlns:a16="http://schemas.microsoft.com/office/drawing/2014/main" id="{1F4916C4-5106-F110-F28E-730216849054}"/>
              </a:ext>
            </a:extLst>
          </p:cNvPr>
          <p:cNvSpPr/>
          <p:nvPr/>
        </p:nvSpPr>
        <p:spPr>
          <a:xfrm>
            <a:off x="1452891" y="2974694"/>
            <a:ext cx="1255853" cy="353028"/>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1000" dirty="0">
                <a:solidFill>
                  <a:schemeClr val="tx1"/>
                </a:solidFill>
              </a:rPr>
              <a:t>smart rack or input</a:t>
            </a:r>
            <a:endParaRPr kumimoji="1" lang="en-SG" sz="1000" dirty="0">
              <a:solidFill>
                <a:schemeClr val="tx1"/>
              </a:solidFill>
            </a:endParaRPr>
          </a:p>
        </p:txBody>
      </p:sp>
      <p:sp>
        <p:nvSpPr>
          <p:cNvPr id="9" name="Rectangle: Rounded Corners 8">
            <a:extLst>
              <a:ext uri="{FF2B5EF4-FFF2-40B4-BE49-F238E27FC236}">
                <a16:creationId xmlns:a16="http://schemas.microsoft.com/office/drawing/2014/main" id="{7DFBCE0C-A8D2-DC69-C344-DBBE21DA3DFB}"/>
              </a:ext>
            </a:extLst>
          </p:cNvPr>
          <p:cNvSpPr/>
          <p:nvPr/>
        </p:nvSpPr>
        <p:spPr>
          <a:xfrm>
            <a:off x="2749523" y="2974694"/>
            <a:ext cx="1231900" cy="353028"/>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smart rack or input</a:t>
            </a:r>
            <a:endParaRPr lang="en-SG" sz="1050" dirty="0">
              <a:solidFill>
                <a:schemeClr val="tx1"/>
              </a:solidFill>
            </a:endParaRPr>
          </a:p>
        </p:txBody>
      </p:sp>
      <p:cxnSp>
        <p:nvCxnSpPr>
          <p:cNvPr id="15" name="Straight Arrow Connector 14">
            <a:extLst>
              <a:ext uri="{FF2B5EF4-FFF2-40B4-BE49-F238E27FC236}">
                <a16:creationId xmlns:a16="http://schemas.microsoft.com/office/drawing/2014/main" id="{BC092B40-7EFB-7A17-9949-9AD38FE8B377}"/>
              </a:ext>
            </a:extLst>
          </p:cNvPr>
          <p:cNvCxnSpPr>
            <a:cxnSpLocks/>
            <a:stCxn id="6" idx="3"/>
            <a:endCxn id="7" idx="1"/>
          </p:cNvCxnSpPr>
          <p:nvPr/>
        </p:nvCxnSpPr>
        <p:spPr>
          <a:xfrm>
            <a:off x="4022202" y="3617089"/>
            <a:ext cx="3347013" cy="0"/>
          </a:xfrm>
          <a:prstGeom prst="straightConnector1">
            <a:avLst/>
          </a:prstGeom>
          <a:ln w="38100">
            <a:solidFill>
              <a:srgbClr val="00B050"/>
            </a:solidFill>
            <a:prstDash val="lg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5405D482-F8C1-D198-680E-12FF1D9827EC}"/>
              </a:ext>
            </a:extLst>
          </p:cNvPr>
          <p:cNvSpPr/>
          <p:nvPr/>
        </p:nvSpPr>
        <p:spPr>
          <a:xfrm rot="5400000">
            <a:off x="7154293" y="2428342"/>
            <a:ext cx="614321" cy="177883"/>
          </a:xfrm>
          <a:prstGeom prst="roundRect">
            <a:avLst/>
          </a:prstGeom>
          <a:solidFill>
            <a:srgbClr val="005EB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800" dirty="0">
                <a:solidFill>
                  <a:schemeClr val="tx1"/>
                </a:solidFill>
              </a:rPr>
              <a:t>Input rack</a:t>
            </a:r>
            <a:endParaRPr kumimoji="1" lang="en-SG" sz="800" dirty="0">
              <a:solidFill>
                <a:schemeClr val="tx1"/>
              </a:solidFill>
            </a:endParaRPr>
          </a:p>
        </p:txBody>
      </p:sp>
      <p:sp>
        <p:nvSpPr>
          <p:cNvPr id="18" name="Rectangle: Rounded Corners 17">
            <a:extLst>
              <a:ext uri="{FF2B5EF4-FFF2-40B4-BE49-F238E27FC236}">
                <a16:creationId xmlns:a16="http://schemas.microsoft.com/office/drawing/2014/main" id="{AF723FEB-783B-3606-903F-F66E16A6D356}"/>
              </a:ext>
            </a:extLst>
          </p:cNvPr>
          <p:cNvSpPr/>
          <p:nvPr/>
        </p:nvSpPr>
        <p:spPr>
          <a:xfrm rot="5400000">
            <a:off x="7108111" y="4086977"/>
            <a:ext cx="700087" cy="177883"/>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800" dirty="0">
                <a:solidFill>
                  <a:schemeClr val="tx1"/>
                </a:solidFill>
              </a:rPr>
              <a:t>Output rack</a:t>
            </a:r>
            <a:endParaRPr kumimoji="1" lang="en-SG" sz="800" dirty="0">
              <a:solidFill>
                <a:schemeClr val="tx1"/>
              </a:solidFill>
            </a:endParaRPr>
          </a:p>
        </p:txBody>
      </p:sp>
      <p:sp>
        <p:nvSpPr>
          <p:cNvPr id="19" name="Rectangle: Rounded Corners 18">
            <a:extLst>
              <a:ext uri="{FF2B5EF4-FFF2-40B4-BE49-F238E27FC236}">
                <a16:creationId xmlns:a16="http://schemas.microsoft.com/office/drawing/2014/main" id="{354284F7-EDD3-8CC9-F0C6-74E99DD1C615}"/>
              </a:ext>
            </a:extLst>
          </p:cNvPr>
          <p:cNvSpPr/>
          <p:nvPr/>
        </p:nvSpPr>
        <p:spPr>
          <a:xfrm rot="5400000">
            <a:off x="7150997" y="4755869"/>
            <a:ext cx="614318" cy="177883"/>
          </a:xfrm>
          <a:prstGeom prst="roundRect">
            <a:avLst/>
          </a:prstGeom>
          <a:solidFill>
            <a:srgbClr val="005EB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800" dirty="0">
                <a:solidFill>
                  <a:schemeClr val="tx1"/>
                </a:solidFill>
              </a:rPr>
              <a:t>Input rack</a:t>
            </a:r>
            <a:endParaRPr kumimoji="1" lang="en-SG" sz="800" dirty="0">
              <a:solidFill>
                <a:schemeClr val="tx1"/>
              </a:solidFill>
            </a:endParaRPr>
          </a:p>
        </p:txBody>
      </p:sp>
      <p:sp>
        <p:nvSpPr>
          <p:cNvPr id="20" name="Rectangle: Rounded Corners 19">
            <a:extLst>
              <a:ext uri="{FF2B5EF4-FFF2-40B4-BE49-F238E27FC236}">
                <a16:creationId xmlns:a16="http://schemas.microsoft.com/office/drawing/2014/main" id="{E6BF35C5-3457-886B-78A0-63B8B0B3B773}"/>
              </a:ext>
            </a:extLst>
          </p:cNvPr>
          <p:cNvSpPr/>
          <p:nvPr/>
        </p:nvSpPr>
        <p:spPr>
          <a:xfrm rot="5400000">
            <a:off x="7108110" y="3122612"/>
            <a:ext cx="700087" cy="177883"/>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800" dirty="0">
                <a:solidFill>
                  <a:schemeClr val="tx1"/>
                </a:solidFill>
              </a:rPr>
              <a:t>Output rack</a:t>
            </a:r>
            <a:endParaRPr kumimoji="1" lang="en-SG" sz="800" dirty="0">
              <a:solidFill>
                <a:schemeClr val="tx1"/>
              </a:solidFill>
            </a:endParaRPr>
          </a:p>
        </p:txBody>
      </p:sp>
      <p:sp>
        <p:nvSpPr>
          <p:cNvPr id="23" name="Oval 22">
            <a:extLst>
              <a:ext uri="{FF2B5EF4-FFF2-40B4-BE49-F238E27FC236}">
                <a16:creationId xmlns:a16="http://schemas.microsoft.com/office/drawing/2014/main" id="{6278D6C0-5BDF-CBDC-0F4B-613553166497}"/>
              </a:ext>
            </a:extLst>
          </p:cNvPr>
          <p:cNvSpPr/>
          <p:nvPr/>
        </p:nvSpPr>
        <p:spPr>
          <a:xfrm>
            <a:off x="2966789" y="3400057"/>
            <a:ext cx="797368" cy="456932"/>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800" dirty="0">
                <a:solidFill>
                  <a:schemeClr val="tx1"/>
                </a:solidFill>
              </a:rPr>
              <a:t>CMR15</a:t>
            </a:r>
            <a:endParaRPr kumimoji="1" lang="en-SG" sz="800" dirty="0">
              <a:solidFill>
                <a:schemeClr val="tx1"/>
              </a:solidFill>
            </a:endParaRPr>
          </a:p>
        </p:txBody>
      </p:sp>
      <p:sp>
        <p:nvSpPr>
          <p:cNvPr id="24" name="Rectangle: Rounded Corners 23">
            <a:extLst>
              <a:ext uri="{FF2B5EF4-FFF2-40B4-BE49-F238E27FC236}">
                <a16:creationId xmlns:a16="http://schemas.microsoft.com/office/drawing/2014/main" id="{9F5929FE-41BA-04ED-DD09-3084F1B12026}"/>
              </a:ext>
            </a:extLst>
          </p:cNvPr>
          <p:cNvSpPr/>
          <p:nvPr/>
        </p:nvSpPr>
        <p:spPr>
          <a:xfrm>
            <a:off x="8212032" y="1906085"/>
            <a:ext cx="177883" cy="231775"/>
          </a:xfrm>
          <a:prstGeom prst="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25" name="Rectangle: Rounded Corners 24">
            <a:extLst>
              <a:ext uri="{FF2B5EF4-FFF2-40B4-BE49-F238E27FC236}">
                <a16:creationId xmlns:a16="http://schemas.microsoft.com/office/drawing/2014/main" id="{B6D7470B-00A7-F405-C86A-7B6DDD2A6CF7}"/>
              </a:ext>
            </a:extLst>
          </p:cNvPr>
          <p:cNvSpPr/>
          <p:nvPr/>
        </p:nvSpPr>
        <p:spPr>
          <a:xfrm rot="16200000">
            <a:off x="8503437" y="2858804"/>
            <a:ext cx="177883" cy="231775"/>
          </a:xfrm>
          <a:prstGeom prst="round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26" name="Rectangle: Rounded Corners 25">
            <a:extLst>
              <a:ext uri="{FF2B5EF4-FFF2-40B4-BE49-F238E27FC236}">
                <a16:creationId xmlns:a16="http://schemas.microsoft.com/office/drawing/2014/main" id="{8905D092-292C-3059-1066-9B9B54CC4CBF}"/>
              </a:ext>
            </a:extLst>
          </p:cNvPr>
          <p:cNvSpPr/>
          <p:nvPr/>
        </p:nvSpPr>
        <p:spPr>
          <a:xfrm rot="16200000">
            <a:off x="8762987" y="2858805"/>
            <a:ext cx="177883" cy="231775"/>
          </a:xfrm>
          <a:prstGeom prst="round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28" name="Rectangle: Rounded Corners 27">
            <a:extLst>
              <a:ext uri="{FF2B5EF4-FFF2-40B4-BE49-F238E27FC236}">
                <a16:creationId xmlns:a16="http://schemas.microsoft.com/office/drawing/2014/main" id="{9D46E1B5-4ED1-4CE6-FF17-4EE4BACC2424}"/>
              </a:ext>
            </a:extLst>
          </p:cNvPr>
          <p:cNvSpPr/>
          <p:nvPr/>
        </p:nvSpPr>
        <p:spPr>
          <a:xfrm rot="16200000">
            <a:off x="9050311" y="2858806"/>
            <a:ext cx="177883" cy="231775"/>
          </a:xfrm>
          <a:prstGeom prst="round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29" name="Rectangle: Rounded Corners 28">
            <a:extLst>
              <a:ext uri="{FF2B5EF4-FFF2-40B4-BE49-F238E27FC236}">
                <a16:creationId xmlns:a16="http://schemas.microsoft.com/office/drawing/2014/main" id="{394AAE13-DADA-E39C-B91D-AE7564159669}"/>
              </a:ext>
            </a:extLst>
          </p:cNvPr>
          <p:cNvSpPr/>
          <p:nvPr/>
        </p:nvSpPr>
        <p:spPr>
          <a:xfrm>
            <a:off x="9594848" y="2143125"/>
            <a:ext cx="177883" cy="231775"/>
          </a:xfrm>
          <a:prstGeom prst="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30" name="Rectangle: Rounded Corners 29">
            <a:extLst>
              <a:ext uri="{FF2B5EF4-FFF2-40B4-BE49-F238E27FC236}">
                <a16:creationId xmlns:a16="http://schemas.microsoft.com/office/drawing/2014/main" id="{53604A7D-C36D-4405-0498-A278C525AC1F}"/>
              </a:ext>
            </a:extLst>
          </p:cNvPr>
          <p:cNvSpPr/>
          <p:nvPr/>
        </p:nvSpPr>
        <p:spPr>
          <a:xfrm>
            <a:off x="9594849" y="1883077"/>
            <a:ext cx="177883" cy="231775"/>
          </a:xfrm>
          <a:prstGeom prst="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31" name="Rectangle: Rounded Corners 30">
            <a:extLst>
              <a:ext uri="{FF2B5EF4-FFF2-40B4-BE49-F238E27FC236}">
                <a16:creationId xmlns:a16="http://schemas.microsoft.com/office/drawing/2014/main" id="{30360541-025E-C6FC-0293-8805803E3AA6}"/>
              </a:ext>
            </a:extLst>
          </p:cNvPr>
          <p:cNvSpPr/>
          <p:nvPr/>
        </p:nvSpPr>
        <p:spPr>
          <a:xfrm>
            <a:off x="9594849" y="2411412"/>
            <a:ext cx="177883" cy="231775"/>
          </a:xfrm>
          <a:prstGeom prst="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cxnSp>
        <p:nvCxnSpPr>
          <p:cNvPr id="33" name="Straight Arrow Connector 32">
            <a:extLst>
              <a:ext uri="{FF2B5EF4-FFF2-40B4-BE49-F238E27FC236}">
                <a16:creationId xmlns:a16="http://schemas.microsoft.com/office/drawing/2014/main" id="{833C3186-3574-5985-7EBE-4DCFA085AE08}"/>
              </a:ext>
            </a:extLst>
          </p:cNvPr>
          <p:cNvCxnSpPr>
            <a:cxnSpLocks/>
          </p:cNvCxnSpPr>
          <p:nvPr/>
        </p:nvCxnSpPr>
        <p:spPr>
          <a:xfrm>
            <a:off x="9940925" y="1998964"/>
            <a:ext cx="0" cy="782617"/>
          </a:xfrm>
          <a:prstGeom prst="straightConnector1">
            <a:avLst/>
          </a:prstGeom>
          <a:ln w="15875">
            <a:solidFill>
              <a:srgbClr val="FF0000"/>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CD140DD-B4AF-3307-851D-8EAB5318887A}"/>
              </a:ext>
            </a:extLst>
          </p:cNvPr>
          <p:cNvCxnSpPr>
            <a:cxnSpLocks/>
          </p:cNvCxnSpPr>
          <p:nvPr/>
        </p:nvCxnSpPr>
        <p:spPr>
          <a:xfrm>
            <a:off x="8023225" y="2778125"/>
            <a:ext cx="1870114" cy="0"/>
          </a:xfrm>
          <a:prstGeom prst="straightConnector1">
            <a:avLst/>
          </a:prstGeom>
          <a:ln w="15875">
            <a:solidFill>
              <a:srgbClr val="FF0000"/>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05A9CF5-823D-580E-16E3-A8F04BB25471}"/>
              </a:ext>
            </a:extLst>
          </p:cNvPr>
          <p:cNvCxnSpPr>
            <a:cxnSpLocks/>
          </p:cNvCxnSpPr>
          <p:nvPr/>
        </p:nvCxnSpPr>
        <p:spPr>
          <a:xfrm>
            <a:off x="7994650" y="1998964"/>
            <a:ext cx="0" cy="779161"/>
          </a:xfrm>
          <a:prstGeom prst="straightConnector1">
            <a:avLst/>
          </a:prstGeom>
          <a:ln w="15875">
            <a:solidFill>
              <a:srgbClr val="FF0000"/>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50E16CFC-E992-E7FE-FA2C-4BB6F2A2EA5C}"/>
              </a:ext>
            </a:extLst>
          </p:cNvPr>
          <p:cNvSpPr/>
          <p:nvPr/>
        </p:nvSpPr>
        <p:spPr>
          <a:xfrm rot="5400000">
            <a:off x="7546874" y="2333331"/>
            <a:ext cx="460789" cy="312151"/>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500" dirty="0">
                <a:solidFill>
                  <a:schemeClr val="tx1"/>
                </a:solidFill>
              </a:rPr>
              <a:t>CMR02</a:t>
            </a:r>
            <a:endParaRPr kumimoji="1" lang="en-SG" sz="500" dirty="0">
              <a:solidFill>
                <a:schemeClr val="tx1"/>
              </a:solidFill>
            </a:endParaRPr>
          </a:p>
        </p:txBody>
      </p:sp>
      <p:sp>
        <p:nvSpPr>
          <p:cNvPr id="44" name="Oval 43">
            <a:extLst>
              <a:ext uri="{FF2B5EF4-FFF2-40B4-BE49-F238E27FC236}">
                <a16:creationId xmlns:a16="http://schemas.microsoft.com/office/drawing/2014/main" id="{3126C3F5-BC64-B2E2-A105-D7ABA857D1A6}"/>
              </a:ext>
            </a:extLst>
          </p:cNvPr>
          <p:cNvSpPr/>
          <p:nvPr/>
        </p:nvSpPr>
        <p:spPr>
          <a:xfrm rot="5400000">
            <a:off x="9963747" y="2333330"/>
            <a:ext cx="460789" cy="312151"/>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500" dirty="0">
                <a:solidFill>
                  <a:schemeClr val="tx1"/>
                </a:solidFill>
              </a:rPr>
              <a:t>CMR04</a:t>
            </a:r>
            <a:endParaRPr kumimoji="1" lang="en-SG" sz="500" dirty="0">
              <a:solidFill>
                <a:schemeClr val="tx1"/>
              </a:solidFill>
            </a:endParaRPr>
          </a:p>
        </p:txBody>
      </p:sp>
      <p:sp>
        <p:nvSpPr>
          <p:cNvPr id="45" name="Rectangle: Rounded Corners 44">
            <a:extLst>
              <a:ext uri="{FF2B5EF4-FFF2-40B4-BE49-F238E27FC236}">
                <a16:creationId xmlns:a16="http://schemas.microsoft.com/office/drawing/2014/main" id="{C8DF5862-4F54-E785-88FD-0417BD423C2A}"/>
              </a:ext>
            </a:extLst>
          </p:cNvPr>
          <p:cNvSpPr/>
          <p:nvPr/>
        </p:nvSpPr>
        <p:spPr>
          <a:xfrm rot="16200000">
            <a:off x="8212031" y="4332822"/>
            <a:ext cx="177883" cy="231775"/>
          </a:xfrm>
          <a:prstGeom prst="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46" name="Rectangle: Rounded Corners 45">
            <a:extLst>
              <a:ext uri="{FF2B5EF4-FFF2-40B4-BE49-F238E27FC236}">
                <a16:creationId xmlns:a16="http://schemas.microsoft.com/office/drawing/2014/main" id="{65CEEADC-33E0-F5DC-B5CE-EAAD4E425DBB}"/>
              </a:ext>
            </a:extLst>
          </p:cNvPr>
          <p:cNvSpPr/>
          <p:nvPr/>
        </p:nvSpPr>
        <p:spPr>
          <a:xfrm rot="16200000">
            <a:off x="8588416" y="4332822"/>
            <a:ext cx="177883" cy="231775"/>
          </a:xfrm>
          <a:prstGeom prst="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47" name="Rectangle: Rounded Corners 46">
            <a:extLst>
              <a:ext uri="{FF2B5EF4-FFF2-40B4-BE49-F238E27FC236}">
                <a16:creationId xmlns:a16="http://schemas.microsoft.com/office/drawing/2014/main" id="{67371E06-D5F2-1AAC-3DD0-1FD51B74D9DE}"/>
              </a:ext>
            </a:extLst>
          </p:cNvPr>
          <p:cNvSpPr/>
          <p:nvPr/>
        </p:nvSpPr>
        <p:spPr>
          <a:xfrm rot="16200000">
            <a:off x="8844704" y="4332822"/>
            <a:ext cx="177883" cy="231775"/>
          </a:xfrm>
          <a:prstGeom prst="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48" name="Rectangle: Rounded Corners 47">
            <a:extLst>
              <a:ext uri="{FF2B5EF4-FFF2-40B4-BE49-F238E27FC236}">
                <a16:creationId xmlns:a16="http://schemas.microsoft.com/office/drawing/2014/main" id="{BA804E72-B946-0B24-D214-8F58AA96E86D}"/>
              </a:ext>
            </a:extLst>
          </p:cNvPr>
          <p:cNvSpPr/>
          <p:nvPr/>
        </p:nvSpPr>
        <p:spPr>
          <a:xfrm rot="16200000">
            <a:off x="8585999" y="4769575"/>
            <a:ext cx="177883" cy="231775"/>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49" name="Rectangle: Rounded Corners 48">
            <a:extLst>
              <a:ext uri="{FF2B5EF4-FFF2-40B4-BE49-F238E27FC236}">
                <a16:creationId xmlns:a16="http://schemas.microsoft.com/office/drawing/2014/main" id="{24038F89-D107-BDAE-6570-255C43778210}"/>
              </a:ext>
            </a:extLst>
          </p:cNvPr>
          <p:cNvSpPr/>
          <p:nvPr/>
        </p:nvSpPr>
        <p:spPr>
          <a:xfrm rot="16200000">
            <a:off x="8844704" y="4769577"/>
            <a:ext cx="177883" cy="231775"/>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0" name="Rectangle: Rounded Corners 49">
            <a:extLst>
              <a:ext uri="{FF2B5EF4-FFF2-40B4-BE49-F238E27FC236}">
                <a16:creationId xmlns:a16="http://schemas.microsoft.com/office/drawing/2014/main" id="{DD8E5C30-1963-0CE5-9FC7-DEF2132C84A7}"/>
              </a:ext>
            </a:extLst>
          </p:cNvPr>
          <p:cNvSpPr/>
          <p:nvPr/>
        </p:nvSpPr>
        <p:spPr>
          <a:xfrm rot="16200000">
            <a:off x="9168978" y="4330174"/>
            <a:ext cx="177883" cy="231775"/>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1" name="Rectangle: Rounded Corners 50">
            <a:extLst>
              <a:ext uri="{FF2B5EF4-FFF2-40B4-BE49-F238E27FC236}">
                <a16:creationId xmlns:a16="http://schemas.microsoft.com/office/drawing/2014/main" id="{4DAF9365-E147-77CD-52C9-E17154D340E5}"/>
              </a:ext>
            </a:extLst>
          </p:cNvPr>
          <p:cNvSpPr/>
          <p:nvPr/>
        </p:nvSpPr>
        <p:spPr>
          <a:xfrm rot="16200000">
            <a:off x="9166198" y="4769576"/>
            <a:ext cx="177883" cy="231775"/>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2" name="Rectangle: Rounded Corners 51">
            <a:extLst>
              <a:ext uri="{FF2B5EF4-FFF2-40B4-BE49-F238E27FC236}">
                <a16:creationId xmlns:a16="http://schemas.microsoft.com/office/drawing/2014/main" id="{34121AF5-383E-4693-447E-5CEC04057E6A}"/>
              </a:ext>
            </a:extLst>
          </p:cNvPr>
          <p:cNvSpPr/>
          <p:nvPr/>
        </p:nvSpPr>
        <p:spPr>
          <a:xfrm rot="16200000">
            <a:off x="9551063" y="4769577"/>
            <a:ext cx="177883" cy="231775"/>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3" name="Rectangle: Rounded Corners 52">
            <a:extLst>
              <a:ext uri="{FF2B5EF4-FFF2-40B4-BE49-F238E27FC236}">
                <a16:creationId xmlns:a16="http://schemas.microsoft.com/office/drawing/2014/main" id="{19DAA691-0FE5-D3E7-FA42-63F715F4EC97}"/>
              </a:ext>
            </a:extLst>
          </p:cNvPr>
          <p:cNvSpPr/>
          <p:nvPr/>
        </p:nvSpPr>
        <p:spPr>
          <a:xfrm rot="16200000">
            <a:off x="8212029" y="4332822"/>
            <a:ext cx="177883" cy="231775"/>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4" name="Rectangle: Rounded Corners 53">
            <a:extLst>
              <a:ext uri="{FF2B5EF4-FFF2-40B4-BE49-F238E27FC236}">
                <a16:creationId xmlns:a16="http://schemas.microsoft.com/office/drawing/2014/main" id="{B7A1CEDF-29F7-3ACE-6E86-1C12F6030D0D}"/>
              </a:ext>
            </a:extLst>
          </p:cNvPr>
          <p:cNvSpPr/>
          <p:nvPr/>
        </p:nvSpPr>
        <p:spPr>
          <a:xfrm rot="16200000">
            <a:off x="8588414" y="4332822"/>
            <a:ext cx="177883" cy="231775"/>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5" name="Rectangle: Rounded Corners 54">
            <a:extLst>
              <a:ext uri="{FF2B5EF4-FFF2-40B4-BE49-F238E27FC236}">
                <a16:creationId xmlns:a16="http://schemas.microsoft.com/office/drawing/2014/main" id="{67E0ACA1-045D-7DEB-3185-B75E44EBBB7C}"/>
              </a:ext>
            </a:extLst>
          </p:cNvPr>
          <p:cNvSpPr/>
          <p:nvPr/>
        </p:nvSpPr>
        <p:spPr>
          <a:xfrm rot="16200000">
            <a:off x="8844702" y="4332822"/>
            <a:ext cx="177883" cy="231775"/>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6" name="Rectangle: Rounded Corners 55">
            <a:extLst>
              <a:ext uri="{FF2B5EF4-FFF2-40B4-BE49-F238E27FC236}">
                <a16:creationId xmlns:a16="http://schemas.microsoft.com/office/drawing/2014/main" id="{B08A3890-DCFD-48E1-E702-40747C93C24E}"/>
              </a:ext>
            </a:extLst>
          </p:cNvPr>
          <p:cNvSpPr/>
          <p:nvPr/>
        </p:nvSpPr>
        <p:spPr>
          <a:xfrm rot="16200000">
            <a:off x="9918697" y="4769571"/>
            <a:ext cx="177883" cy="231775"/>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7" name="Rectangle: Rounded Corners 56">
            <a:extLst>
              <a:ext uri="{FF2B5EF4-FFF2-40B4-BE49-F238E27FC236}">
                <a16:creationId xmlns:a16="http://schemas.microsoft.com/office/drawing/2014/main" id="{25763141-BF0E-02B9-A62B-4F36A2D4EF73}"/>
              </a:ext>
            </a:extLst>
          </p:cNvPr>
          <p:cNvSpPr/>
          <p:nvPr/>
        </p:nvSpPr>
        <p:spPr>
          <a:xfrm rot="16200000">
            <a:off x="10164701" y="4767647"/>
            <a:ext cx="177883" cy="231775"/>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8" name="Rectangle: Rounded Corners 57">
            <a:extLst>
              <a:ext uri="{FF2B5EF4-FFF2-40B4-BE49-F238E27FC236}">
                <a16:creationId xmlns:a16="http://schemas.microsoft.com/office/drawing/2014/main" id="{067A5BAE-DCBF-9D51-783A-893EC1A50F12}"/>
              </a:ext>
            </a:extLst>
          </p:cNvPr>
          <p:cNvSpPr/>
          <p:nvPr/>
        </p:nvSpPr>
        <p:spPr>
          <a:xfrm rot="16200000">
            <a:off x="10410705" y="4769577"/>
            <a:ext cx="177883" cy="231775"/>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sp>
        <p:nvSpPr>
          <p:cNvPr id="59" name="Rectangle: Rounded Corners 58">
            <a:extLst>
              <a:ext uri="{FF2B5EF4-FFF2-40B4-BE49-F238E27FC236}">
                <a16:creationId xmlns:a16="http://schemas.microsoft.com/office/drawing/2014/main" id="{02C5F9D6-3673-F687-91E8-EAB7848CA2A9}"/>
              </a:ext>
            </a:extLst>
          </p:cNvPr>
          <p:cNvSpPr/>
          <p:nvPr/>
        </p:nvSpPr>
        <p:spPr>
          <a:xfrm>
            <a:off x="10563172" y="4446061"/>
            <a:ext cx="177883" cy="231775"/>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SG" dirty="0">
              <a:solidFill>
                <a:schemeClr val="tx1"/>
              </a:solidFill>
            </a:endParaRPr>
          </a:p>
        </p:txBody>
      </p:sp>
      <p:cxnSp>
        <p:nvCxnSpPr>
          <p:cNvPr id="60" name="Straight Arrow Connector 59">
            <a:extLst>
              <a:ext uri="{FF2B5EF4-FFF2-40B4-BE49-F238E27FC236}">
                <a16:creationId xmlns:a16="http://schemas.microsoft.com/office/drawing/2014/main" id="{01C7E5CA-2644-6006-37A8-8C3665B914B8}"/>
              </a:ext>
            </a:extLst>
          </p:cNvPr>
          <p:cNvCxnSpPr>
            <a:cxnSpLocks/>
          </p:cNvCxnSpPr>
          <p:nvPr/>
        </p:nvCxnSpPr>
        <p:spPr>
          <a:xfrm>
            <a:off x="7994650" y="4673605"/>
            <a:ext cx="1588579" cy="0"/>
          </a:xfrm>
          <a:prstGeom prst="straightConnector1">
            <a:avLst/>
          </a:prstGeom>
          <a:ln w="15875">
            <a:solidFill>
              <a:srgbClr val="005EB8"/>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686DB755-53D9-F3CC-76C2-5B927C3B544F}"/>
              </a:ext>
            </a:extLst>
          </p:cNvPr>
          <p:cNvCxnSpPr>
            <a:cxnSpLocks/>
          </p:cNvCxnSpPr>
          <p:nvPr/>
        </p:nvCxnSpPr>
        <p:spPr>
          <a:xfrm>
            <a:off x="9683789" y="4537651"/>
            <a:ext cx="750504" cy="0"/>
          </a:xfrm>
          <a:prstGeom prst="straightConnector1">
            <a:avLst/>
          </a:prstGeom>
          <a:ln w="15875">
            <a:solidFill>
              <a:srgbClr val="005EB8"/>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36897B07-15DB-89BB-7F0B-45CB8A3EC774}"/>
              </a:ext>
            </a:extLst>
          </p:cNvPr>
          <p:cNvSpPr/>
          <p:nvPr/>
        </p:nvSpPr>
        <p:spPr>
          <a:xfrm rot="5400000">
            <a:off x="7578098" y="4611970"/>
            <a:ext cx="460789" cy="312151"/>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500" dirty="0">
                <a:solidFill>
                  <a:schemeClr val="tx1"/>
                </a:solidFill>
              </a:rPr>
              <a:t>CMR05</a:t>
            </a:r>
            <a:endParaRPr kumimoji="1" lang="en-SG" sz="500" dirty="0">
              <a:solidFill>
                <a:schemeClr val="tx1"/>
              </a:solidFill>
            </a:endParaRPr>
          </a:p>
        </p:txBody>
      </p:sp>
      <p:sp>
        <p:nvSpPr>
          <p:cNvPr id="67" name="Oval 66">
            <a:extLst>
              <a:ext uri="{FF2B5EF4-FFF2-40B4-BE49-F238E27FC236}">
                <a16:creationId xmlns:a16="http://schemas.microsoft.com/office/drawing/2014/main" id="{2FE56585-F212-F10D-DDB2-CFCF180BC3CD}"/>
              </a:ext>
            </a:extLst>
          </p:cNvPr>
          <p:cNvSpPr/>
          <p:nvPr/>
        </p:nvSpPr>
        <p:spPr>
          <a:xfrm rot="5400000">
            <a:off x="9885115" y="4122704"/>
            <a:ext cx="460789" cy="312151"/>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500" dirty="0">
                <a:solidFill>
                  <a:schemeClr val="tx1"/>
                </a:solidFill>
              </a:rPr>
              <a:t>CMR06</a:t>
            </a:r>
            <a:endParaRPr kumimoji="1" lang="en-SG" sz="500" dirty="0">
              <a:solidFill>
                <a:schemeClr val="tx1"/>
              </a:solidFill>
            </a:endParaRPr>
          </a:p>
        </p:txBody>
      </p:sp>
      <p:sp>
        <p:nvSpPr>
          <p:cNvPr id="11" name="TextBox 10">
            <a:extLst>
              <a:ext uri="{FF2B5EF4-FFF2-40B4-BE49-F238E27FC236}">
                <a16:creationId xmlns:a16="http://schemas.microsoft.com/office/drawing/2014/main" id="{FC022ED0-DE95-9499-912F-3D0E1B24E38C}"/>
              </a:ext>
            </a:extLst>
          </p:cNvPr>
          <p:cNvSpPr txBox="1"/>
          <p:nvPr/>
        </p:nvSpPr>
        <p:spPr>
          <a:xfrm>
            <a:off x="6381778" y="4359768"/>
            <a:ext cx="908052" cy="369332"/>
          </a:xfrm>
          <a:prstGeom prst="rect">
            <a:avLst/>
          </a:prstGeom>
          <a:noFill/>
          <a:ln w="12700">
            <a:solidFill>
              <a:schemeClr val="tx1"/>
            </a:solidFill>
          </a:ln>
        </p:spPr>
        <p:txBody>
          <a:bodyPr wrap="square" rtlCol="0">
            <a:spAutoFit/>
          </a:bodyPr>
          <a:lstStyle/>
          <a:p>
            <a:pPr algn="ctr"/>
            <a:r>
              <a:rPr lang="en-SG" dirty="0"/>
              <a:t>HCS04</a:t>
            </a:r>
          </a:p>
        </p:txBody>
      </p:sp>
    </p:spTree>
    <p:extLst>
      <p:ext uri="{BB962C8B-B14F-4D97-AF65-F5344CB8AC3E}">
        <p14:creationId xmlns:p14="http://schemas.microsoft.com/office/powerpoint/2010/main" val="290852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87ABCC-50BF-4AA5-90FC-395ACFA94F74}"/>
              </a:ext>
            </a:extLst>
          </p:cNvPr>
          <p:cNvSpPr>
            <a:spLocks noGrp="1"/>
          </p:cNvSpPr>
          <p:nvPr>
            <p:ph type="body" sz="quarter" idx="11"/>
          </p:nvPr>
        </p:nvSpPr>
        <p:spPr/>
        <p:txBody>
          <a:bodyPr/>
          <a:lstStyle/>
          <a:p>
            <a:r>
              <a:rPr lang="en-US" dirty="0"/>
              <a:t>TM robot teaching and Mobile robot setup schedule </a:t>
            </a:r>
          </a:p>
        </p:txBody>
      </p:sp>
      <p:sp>
        <p:nvSpPr>
          <p:cNvPr id="4" name="Slide Number Placeholder 3">
            <a:extLst>
              <a:ext uri="{FF2B5EF4-FFF2-40B4-BE49-F238E27FC236}">
                <a16:creationId xmlns:a16="http://schemas.microsoft.com/office/drawing/2014/main" id="{FBB012C5-93E8-F498-1CF7-16A2065BB7CA}"/>
              </a:ext>
            </a:extLst>
          </p:cNvPr>
          <p:cNvSpPr>
            <a:spLocks noGrp="1"/>
          </p:cNvSpPr>
          <p:nvPr>
            <p:ph type="sldNum" sz="quarter" idx="4"/>
          </p:nvPr>
        </p:nvSpPr>
        <p:spPr/>
        <p:txBody>
          <a:bodyPr/>
          <a:lstStyle/>
          <a:p>
            <a:fld id="{416DA390-516A-4AF5-A718-60D65BC37ED8}" type="slidenum">
              <a:rPr lang="ja-JP" altLang="en-US" smtClean="0"/>
              <a:pPr/>
              <a:t>8</a:t>
            </a:fld>
            <a:endParaRPr lang="ja-JP" altLang="en-US" dirty="0"/>
          </a:p>
        </p:txBody>
      </p:sp>
      <p:sp>
        <p:nvSpPr>
          <p:cNvPr id="5" name="Date Placeholder 4">
            <a:extLst>
              <a:ext uri="{FF2B5EF4-FFF2-40B4-BE49-F238E27FC236}">
                <a16:creationId xmlns:a16="http://schemas.microsoft.com/office/drawing/2014/main" id="{3396CEBD-FE79-9903-59EF-FA4315DC4807}"/>
              </a:ext>
            </a:extLst>
          </p:cNvPr>
          <p:cNvSpPr>
            <a:spLocks noGrp="1"/>
          </p:cNvSpPr>
          <p:nvPr>
            <p:ph type="dt" sz="half" idx="2"/>
          </p:nvPr>
        </p:nvSpPr>
        <p:spPr/>
        <p:txBody>
          <a:bodyPr/>
          <a:lstStyle/>
          <a:p>
            <a:r>
              <a:rPr lang="en-US" altLang="ja-JP"/>
              <a:t>Confidential</a:t>
            </a:r>
            <a:endParaRPr lang="ja-JP" altLang="en-US" dirty="0"/>
          </a:p>
        </p:txBody>
      </p:sp>
      <p:sp>
        <p:nvSpPr>
          <p:cNvPr id="6" name="TextBox 5">
            <a:extLst>
              <a:ext uri="{FF2B5EF4-FFF2-40B4-BE49-F238E27FC236}">
                <a16:creationId xmlns:a16="http://schemas.microsoft.com/office/drawing/2014/main" id="{763551E5-E922-A4B5-6EA1-BFED7A6D1F63}"/>
              </a:ext>
            </a:extLst>
          </p:cNvPr>
          <p:cNvSpPr txBox="1"/>
          <p:nvPr/>
        </p:nvSpPr>
        <p:spPr>
          <a:xfrm>
            <a:off x="228006" y="1070230"/>
            <a:ext cx="11473999" cy="307777"/>
          </a:xfrm>
          <a:prstGeom prst="rect">
            <a:avLst/>
          </a:prstGeom>
          <a:noFill/>
        </p:spPr>
        <p:txBody>
          <a:bodyPr wrap="square" rtlCol="0">
            <a:spAutoFit/>
          </a:bodyPr>
          <a:lstStyle/>
          <a:p>
            <a:pPr lvl="1"/>
            <a:r>
              <a:rPr lang="en-US" sz="1400" dirty="0"/>
              <a:t>      </a:t>
            </a:r>
            <a:endParaRPr lang="en-US" sz="1600" dirty="0"/>
          </a:p>
        </p:txBody>
      </p:sp>
      <p:sp>
        <p:nvSpPr>
          <p:cNvPr id="7" name="TextBox 6">
            <a:extLst>
              <a:ext uri="{FF2B5EF4-FFF2-40B4-BE49-F238E27FC236}">
                <a16:creationId xmlns:a16="http://schemas.microsoft.com/office/drawing/2014/main" id="{DFD13556-EEBC-2C6F-CC3A-D48B18B50802}"/>
              </a:ext>
            </a:extLst>
          </p:cNvPr>
          <p:cNvSpPr txBox="1"/>
          <p:nvPr/>
        </p:nvSpPr>
        <p:spPr>
          <a:xfrm>
            <a:off x="361356" y="1501468"/>
            <a:ext cx="11005144" cy="3139321"/>
          </a:xfrm>
          <a:prstGeom prst="rect">
            <a:avLst/>
          </a:prstGeom>
          <a:noFill/>
        </p:spPr>
        <p:txBody>
          <a:bodyPr wrap="square">
            <a:spAutoFit/>
          </a:bodyPr>
          <a:lstStyle/>
          <a:p>
            <a:r>
              <a:rPr lang="en-SG" b="1" i="1" dirty="0"/>
              <a:t>L3 Working Area</a:t>
            </a:r>
          </a:p>
          <a:p>
            <a:r>
              <a:rPr lang="en-SG" dirty="0"/>
              <a:t>CMR15 ---&gt; L3 2 racks (3 days)</a:t>
            </a:r>
          </a:p>
          <a:p>
            <a:r>
              <a:rPr lang="en-SG" dirty="0"/>
              <a:t>CMR15 ---&gt; C3 4 racks (5 days)</a:t>
            </a:r>
          </a:p>
          <a:p>
            <a:endParaRPr lang="en-SG" dirty="0"/>
          </a:p>
          <a:p>
            <a:r>
              <a:rPr lang="en-SG" b="1" i="1" dirty="0"/>
              <a:t>Left C3 Working Area</a:t>
            </a:r>
          </a:p>
          <a:p>
            <a:r>
              <a:rPr lang="en-SG" dirty="0"/>
              <a:t>CMR02 ---&gt; 3 KLA tools + 2 racks 	(4 days)</a:t>
            </a:r>
          </a:p>
          <a:p>
            <a:r>
              <a:rPr lang="en-SG" dirty="0"/>
              <a:t>CMR04 ---&gt; 4 Lam tools + 2 racks 	(5 days)</a:t>
            </a:r>
          </a:p>
          <a:p>
            <a:endParaRPr lang="en-SG" dirty="0"/>
          </a:p>
          <a:p>
            <a:r>
              <a:rPr lang="en-SG" b="1" i="1" dirty="0"/>
              <a:t>Right C3 Working Area</a:t>
            </a:r>
          </a:p>
          <a:p>
            <a:r>
              <a:rPr lang="en-SG" dirty="0"/>
              <a:t>CMR05 ---&gt; 8 tools + 2 racks 	(7 days)</a:t>
            </a:r>
          </a:p>
          <a:p>
            <a:r>
              <a:rPr lang="en-SG" dirty="0"/>
              <a:t>CMR06 ---&gt; 4 split tools + 2 racks 	(5 days) </a:t>
            </a:r>
          </a:p>
        </p:txBody>
      </p:sp>
    </p:spTree>
    <p:extLst>
      <p:ext uri="{BB962C8B-B14F-4D97-AF65-F5344CB8AC3E}">
        <p14:creationId xmlns:p14="http://schemas.microsoft.com/office/powerpoint/2010/main" val="3070474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B92E78-5A4E-44DD-A51D-618FE9FE8B84}"/>
              </a:ext>
            </a:extLst>
          </p:cNvPr>
          <p:cNvSpPr>
            <a:spLocks noGrp="1"/>
          </p:cNvSpPr>
          <p:nvPr>
            <p:ph type="body" sz="quarter" idx="11"/>
          </p:nvPr>
        </p:nvSpPr>
        <p:spPr/>
        <p:txBody>
          <a:bodyPr/>
          <a:lstStyle/>
          <a:p>
            <a:r>
              <a:rPr lang="en-SG" dirty="0"/>
              <a:t>Additional HCS programming (HCS04) </a:t>
            </a:r>
          </a:p>
        </p:txBody>
      </p:sp>
      <p:sp>
        <p:nvSpPr>
          <p:cNvPr id="4" name="Slide Number Placeholder 3">
            <a:extLst>
              <a:ext uri="{FF2B5EF4-FFF2-40B4-BE49-F238E27FC236}">
                <a16:creationId xmlns:a16="http://schemas.microsoft.com/office/drawing/2014/main" id="{E7117D5D-846F-2EF6-4452-44B4A3D4C4DD}"/>
              </a:ext>
            </a:extLst>
          </p:cNvPr>
          <p:cNvSpPr>
            <a:spLocks noGrp="1"/>
          </p:cNvSpPr>
          <p:nvPr>
            <p:ph type="sldNum" sz="quarter" idx="4"/>
          </p:nvPr>
        </p:nvSpPr>
        <p:spPr/>
        <p:txBody>
          <a:bodyPr/>
          <a:lstStyle/>
          <a:p>
            <a:fld id="{416DA390-516A-4AF5-A718-60D65BC37ED8}" type="slidenum">
              <a:rPr lang="ja-JP" altLang="en-US" smtClean="0"/>
              <a:pPr/>
              <a:t>9</a:t>
            </a:fld>
            <a:endParaRPr lang="ja-JP" altLang="en-US" dirty="0"/>
          </a:p>
        </p:txBody>
      </p:sp>
      <p:sp>
        <p:nvSpPr>
          <p:cNvPr id="5" name="Date Placeholder 4">
            <a:extLst>
              <a:ext uri="{FF2B5EF4-FFF2-40B4-BE49-F238E27FC236}">
                <a16:creationId xmlns:a16="http://schemas.microsoft.com/office/drawing/2014/main" id="{16D97C59-0BA8-DF63-4545-4481989A8F69}"/>
              </a:ext>
            </a:extLst>
          </p:cNvPr>
          <p:cNvSpPr>
            <a:spLocks noGrp="1"/>
          </p:cNvSpPr>
          <p:nvPr>
            <p:ph type="dt" sz="half" idx="2"/>
          </p:nvPr>
        </p:nvSpPr>
        <p:spPr/>
        <p:txBody>
          <a:bodyPr/>
          <a:lstStyle/>
          <a:p>
            <a:r>
              <a:rPr lang="en-US" altLang="ja-JP"/>
              <a:t>Confidential</a:t>
            </a:r>
            <a:endParaRPr lang="ja-JP" altLang="en-US" dirty="0"/>
          </a:p>
        </p:txBody>
      </p:sp>
      <p:sp>
        <p:nvSpPr>
          <p:cNvPr id="7" name="TextBox 6">
            <a:extLst>
              <a:ext uri="{FF2B5EF4-FFF2-40B4-BE49-F238E27FC236}">
                <a16:creationId xmlns:a16="http://schemas.microsoft.com/office/drawing/2014/main" id="{3FFD7D2C-0895-389F-0B05-E5CBD443687A}"/>
              </a:ext>
            </a:extLst>
          </p:cNvPr>
          <p:cNvSpPr txBox="1"/>
          <p:nvPr/>
        </p:nvSpPr>
        <p:spPr>
          <a:xfrm>
            <a:off x="228005" y="1153865"/>
            <a:ext cx="11322863" cy="2031325"/>
          </a:xfrm>
          <a:prstGeom prst="rect">
            <a:avLst/>
          </a:prstGeom>
          <a:noFill/>
        </p:spPr>
        <p:txBody>
          <a:bodyPr wrap="square">
            <a:spAutoFit/>
          </a:bodyPr>
          <a:lstStyle/>
          <a:p>
            <a:r>
              <a:rPr lang="en-SG" dirty="0"/>
              <a:t>For a </a:t>
            </a:r>
            <a:r>
              <a:rPr lang="en-SG" b="1" u="sng" dirty="0"/>
              <a:t>fully autonomous</a:t>
            </a:r>
            <a:r>
              <a:rPr lang="en-SG" b="1" dirty="0"/>
              <a:t> </a:t>
            </a:r>
            <a:r>
              <a:rPr lang="en-SG" dirty="0"/>
              <a:t>C3 area as per your request,</a:t>
            </a:r>
          </a:p>
          <a:p>
            <a:endParaRPr lang="en-SG" dirty="0"/>
          </a:p>
          <a:p>
            <a:pPr marL="285750" indent="-285750">
              <a:buFont typeface="Arial" panose="020B0604020202020204" pitchFamily="34" charset="0"/>
              <a:buChar char="•"/>
            </a:pPr>
            <a:r>
              <a:rPr lang="en-SG" dirty="0"/>
              <a:t>HCS04 will need to communicate with HCS02 </a:t>
            </a:r>
            <a:r>
              <a:rPr lang="en-SG" dirty="0" err="1"/>
              <a:t>Eracks</a:t>
            </a:r>
            <a:r>
              <a:rPr lang="en-SG" dirty="0"/>
              <a:t> and extensive program changes will be required. </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Please refer to the table below on comparison of what needs to be changed for HCS04</a:t>
            </a:r>
            <a:endParaRPr lang="en-SG" b="0" dirty="0"/>
          </a:p>
          <a:p>
            <a:pPr marL="285750" indent="-285750">
              <a:buFont typeface="Arial" panose="020B0604020202020204" pitchFamily="34" charset="0"/>
              <a:buChar char="•"/>
            </a:pPr>
            <a:endParaRPr lang="en-SG" b="0" dirty="0"/>
          </a:p>
          <a:p>
            <a:endParaRPr lang="en-SG" b="0" dirty="0"/>
          </a:p>
        </p:txBody>
      </p:sp>
      <p:graphicFrame>
        <p:nvGraphicFramePr>
          <p:cNvPr id="8" name="Table 7">
            <a:extLst>
              <a:ext uri="{FF2B5EF4-FFF2-40B4-BE49-F238E27FC236}">
                <a16:creationId xmlns:a16="http://schemas.microsoft.com/office/drawing/2014/main" id="{B2C8300E-E068-B496-C56D-963BC5FA4D05}"/>
              </a:ext>
            </a:extLst>
          </p:cNvPr>
          <p:cNvGraphicFramePr>
            <a:graphicFrameLocks noGrp="1"/>
          </p:cNvGraphicFramePr>
          <p:nvPr>
            <p:extLst>
              <p:ext uri="{D42A27DB-BD31-4B8C-83A1-F6EECF244321}">
                <p14:modId xmlns:p14="http://schemas.microsoft.com/office/powerpoint/2010/main" val="941671622"/>
              </p:ext>
            </p:extLst>
          </p:nvPr>
        </p:nvGraphicFramePr>
        <p:xfrm>
          <a:off x="756629" y="3189793"/>
          <a:ext cx="10153108" cy="2396712"/>
        </p:xfrm>
        <a:graphic>
          <a:graphicData uri="http://schemas.openxmlformats.org/drawingml/2006/table">
            <a:tbl>
              <a:tblPr firstRow="1" bandRow="1">
                <a:tableStyleId>{00A15C55-8517-42AA-B614-E9B94910E393}</a:tableStyleId>
              </a:tblPr>
              <a:tblGrid>
                <a:gridCol w="5076554">
                  <a:extLst>
                    <a:ext uri="{9D8B030D-6E8A-4147-A177-3AD203B41FA5}">
                      <a16:colId xmlns:a16="http://schemas.microsoft.com/office/drawing/2014/main" val="1379267743"/>
                    </a:ext>
                  </a:extLst>
                </a:gridCol>
                <a:gridCol w="5076554">
                  <a:extLst>
                    <a:ext uri="{9D8B030D-6E8A-4147-A177-3AD203B41FA5}">
                      <a16:colId xmlns:a16="http://schemas.microsoft.com/office/drawing/2014/main" val="1866504738"/>
                    </a:ext>
                  </a:extLst>
                </a:gridCol>
              </a:tblGrid>
              <a:tr h="370578">
                <a:tc>
                  <a:txBody>
                    <a:bodyPr/>
                    <a:lstStyle/>
                    <a:p>
                      <a:pPr algn="ctr"/>
                      <a:r>
                        <a:rPr lang="en-SG" dirty="0"/>
                        <a:t>Current HCS04 Requirements</a:t>
                      </a:r>
                    </a:p>
                  </a:txBody>
                  <a:tcPr/>
                </a:tc>
                <a:tc>
                  <a:txBody>
                    <a:bodyPr/>
                    <a:lstStyle/>
                    <a:p>
                      <a:pPr algn="ctr"/>
                      <a:r>
                        <a:rPr lang="en-SG" dirty="0"/>
                        <a:t>New Proposed HCS04 Requirements</a:t>
                      </a:r>
                    </a:p>
                  </a:txBody>
                  <a:tcPr/>
                </a:tc>
                <a:extLst>
                  <a:ext uri="{0D108BD9-81ED-4DB2-BD59-A6C34878D82A}">
                    <a16:rowId xmlns:a16="http://schemas.microsoft.com/office/drawing/2014/main" val="2188350498"/>
                  </a:ext>
                </a:extLst>
              </a:tr>
              <a:tr h="822379">
                <a:tc>
                  <a:txBody>
                    <a:bodyPr/>
                    <a:lstStyle/>
                    <a:p>
                      <a:pPr marL="285750" indent="-285750">
                        <a:buFont typeface="Arial" panose="020B0604020202020204" pitchFamily="34" charset="0"/>
                        <a:buChar char="•"/>
                      </a:pPr>
                      <a:r>
                        <a:rPr lang="en-SG" sz="1800" dirty="0"/>
                        <a:t>Detect based on limit switch sensor</a:t>
                      </a:r>
                    </a:p>
                  </a:txBody>
                  <a:tcPr/>
                </a:tc>
                <a:tc>
                  <a:txBody>
                    <a:bodyPr/>
                    <a:lstStyle/>
                    <a:p>
                      <a:pPr marL="285750" indent="-285750">
                        <a:buFont typeface="Arial" panose="020B0604020202020204" pitchFamily="34" charset="0"/>
                        <a:buChar char="•"/>
                      </a:pPr>
                      <a:r>
                        <a:rPr lang="en-SG" sz="1800" dirty="0"/>
                        <a:t>Detect based on limit switch sensor AND </a:t>
                      </a:r>
                      <a:r>
                        <a:rPr lang="en-SG" sz="1800" b="1" dirty="0"/>
                        <a:t>read the </a:t>
                      </a:r>
                      <a:r>
                        <a:rPr lang="en-SG" sz="1800" b="1" dirty="0" err="1"/>
                        <a:t>Distag</a:t>
                      </a:r>
                      <a:r>
                        <a:rPr lang="en-SG" sz="1800" b="1" dirty="0"/>
                        <a:t>/barcode information to get Tool information, need to program.</a:t>
                      </a:r>
                    </a:p>
                  </a:txBody>
                  <a:tcPr/>
                </a:tc>
                <a:extLst>
                  <a:ext uri="{0D108BD9-81ED-4DB2-BD59-A6C34878D82A}">
                    <a16:rowId xmlns:a16="http://schemas.microsoft.com/office/drawing/2014/main" val="2530230341"/>
                  </a:ext>
                </a:extLst>
              </a:tr>
              <a:tr h="370578">
                <a:tc>
                  <a:txBody>
                    <a:bodyPr/>
                    <a:lstStyle/>
                    <a:p>
                      <a:pPr marL="285750" indent="-285750">
                        <a:buFont typeface="Arial" panose="020B0604020202020204" pitchFamily="34" charset="0"/>
                        <a:buChar char="•"/>
                      </a:pPr>
                      <a:r>
                        <a:rPr lang="en-SG" sz="1800" dirty="0"/>
                        <a:t>Pickup from 1 </a:t>
                      </a:r>
                      <a:r>
                        <a:rPr lang="en-SG" sz="1800" dirty="0" err="1"/>
                        <a:t>Erack</a:t>
                      </a:r>
                      <a:r>
                        <a:rPr lang="en-SG" sz="1800" dirty="0"/>
                        <a:t> and Dropoff to 1 </a:t>
                      </a:r>
                      <a:r>
                        <a:rPr lang="en-SG" sz="1800" dirty="0" err="1"/>
                        <a:t>Erack</a:t>
                      </a:r>
                      <a:endParaRPr lang="en-SG" sz="1800" dirty="0"/>
                    </a:p>
                  </a:txBody>
                  <a:tcPr/>
                </a:tc>
                <a:tc>
                  <a:txBody>
                    <a:bodyPr/>
                    <a:lstStyle/>
                    <a:p>
                      <a:pPr marL="285750" indent="-285750">
                        <a:buFont typeface="Arial" panose="020B0604020202020204" pitchFamily="34" charset="0"/>
                        <a:buChar char="•"/>
                      </a:pPr>
                      <a:r>
                        <a:rPr lang="en-SG" sz="1800" dirty="0"/>
                        <a:t>Pick up from 1 </a:t>
                      </a:r>
                      <a:r>
                        <a:rPr lang="en-SG" sz="1800" dirty="0" err="1"/>
                        <a:t>Erack</a:t>
                      </a:r>
                      <a:r>
                        <a:rPr lang="en-SG" sz="1800" dirty="0"/>
                        <a:t> and Dropoff to 2 </a:t>
                      </a:r>
                      <a:r>
                        <a:rPr lang="en-SG" sz="1800" dirty="0" err="1"/>
                        <a:t>Eracks</a:t>
                      </a:r>
                      <a:endParaRPr lang="en-SG" sz="1800" dirty="0"/>
                    </a:p>
                  </a:txBody>
                  <a:tcPr/>
                </a:tc>
                <a:extLst>
                  <a:ext uri="{0D108BD9-81ED-4DB2-BD59-A6C34878D82A}">
                    <a16:rowId xmlns:a16="http://schemas.microsoft.com/office/drawing/2014/main" val="165512849"/>
                  </a:ext>
                </a:extLst>
              </a:tr>
              <a:tr h="370578">
                <a:tc>
                  <a:txBody>
                    <a:bodyPr/>
                    <a:lstStyle/>
                    <a:p>
                      <a:pPr marL="285750" indent="-285750">
                        <a:buFont typeface="Arial" panose="020B0604020202020204" pitchFamily="34" charset="0"/>
                        <a:buChar char="•"/>
                      </a:pPr>
                      <a:r>
                        <a:rPr lang="en-SG" sz="1800" dirty="0"/>
                        <a:t>Can Dropoff to ANY available slot</a:t>
                      </a:r>
                    </a:p>
                  </a:txBody>
                  <a:tcPr/>
                </a:tc>
                <a:tc>
                  <a:txBody>
                    <a:bodyPr/>
                    <a:lstStyle/>
                    <a:p>
                      <a:pPr marL="285750" indent="-285750">
                        <a:buFont typeface="Arial" panose="020B0604020202020204" pitchFamily="34" charset="0"/>
                        <a:buChar char="•"/>
                      </a:pPr>
                      <a:r>
                        <a:rPr lang="en-SG" sz="1800" dirty="0"/>
                        <a:t>Can Dropoff to only assigned tool </a:t>
                      </a:r>
                      <a:r>
                        <a:rPr lang="en-SG" sz="1800" dirty="0" err="1"/>
                        <a:t>Erack</a:t>
                      </a:r>
                      <a:r>
                        <a:rPr lang="en-SG" sz="1800" dirty="0"/>
                        <a:t> slot</a:t>
                      </a:r>
                    </a:p>
                  </a:txBody>
                  <a:tcPr/>
                </a:tc>
                <a:extLst>
                  <a:ext uri="{0D108BD9-81ED-4DB2-BD59-A6C34878D82A}">
                    <a16:rowId xmlns:a16="http://schemas.microsoft.com/office/drawing/2014/main" val="1131976427"/>
                  </a:ext>
                </a:extLst>
              </a:tr>
              <a:tr h="370578">
                <a:tc>
                  <a:txBody>
                    <a:bodyPr/>
                    <a:lstStyle/>
                    <a:p>
                      <a:pPr marL="285750" indent="-285750">
                        <a:buFont typeface="Arial" panose="020B0604020202020204" pitchFamily="34" charset="0"/>
                        <a:buChar char="•"/>
                      </a:pPr>
                      <a:r>
                        <a:rPr lang="en-SG" sz="1800" dirty="0"/>
                        <a:t>Do not need to communicate to other HCS </a:t>
                      </a:r>
                      <a:r>
                        <a:rPr lang="en-SG" sz="1800" dirty="0" err="1"/>
                        <a:t>Erack</a:t>
                      </a:r>
                      <a:endParaRPr lang="en-SG" sz="1800" dirty="0"/>
                    </a:p>
                  </a:txBody>
                  <a:tcPr/>
                </a:tc>
                <a:tc>
                  <a:txBody>
                    <a:bodyPr/>
                    <a:lstStyle/>
                    <a:p>
                      <a:pPr marL="285750" indent="-285750">
                        <a:buFont typeface="Arial" panose="020B0604020202020204" pitchFamily="34" charset="0"/>
                        <a:buChar char="•"/>
                      </a:pPr>
                      <a:r>
                        <a:rPr lang="en-SG" sz="1800" dirty="0"/>
                        <a:t>Need to communicate with HCS02 Racks</a:t>
                      </a:r>
                    </a:p>
                  </a:txBody>
                  <a:tcPr/>
                </a:tc>
                <a:extLst>
                  <a:ext uri="{0D108BD9-81ED-4DB2-BD59-A6C34878D82A}">
                    <a16:rowId xmlns:a16="http://schemas.microsoft.com/office/drawing/2014/main" val="4153450923"/>
                  </a:ext>
                </a:extLst>
              </a:tr>
            </a:tbl>
          </a:graphicData>
        </a:graphic>
      </p:graphicFrame>
    </p:spTree>
    <p:extLst>
      <p:ext uri="{BB962C8B-B14F-4D97-AF65-F5344CB8AC3E}">
        <p14:creationId xmlns:p14="http://schemas.microsoft.com/office/powerpoint/2010/main" val="35386313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lobal_Ver.2.0">
  <a:themeElements>
    <a:clrScheme name="omron_2020_new_2">
      <a:dk1>
        <a:sysClr val="windowText" lastClr="000000"/>
      </a:dk1>
      <a:lt1>
        <a:sysClr val="window" lastClr="FFFFFF"/>
      </a:lt1>
      <a:dk2>
        <a:srgbClr val="404040"/>
      </a:dk2>
      <a:lt2>
        <a:srgbClr val="E6E6E6"/>
      </a:lt2>
      <a:accent1>
        <a:srgbClr val="005EB8"/>
      </a:accent1>
      <a:accent2>
        <a:srgbClr val="00285F"/>
      </a:accent2>
      <a:accent3>
        <a:srgbClr val="0088FA"/>
      </a:accent3>
      <a:accent4>
        <a:srgbClr val="7F7F7F"/>
      </a:accent4>
      <a:accent5>
        <a:srgbClr val="BFBFBF"/>
      </a:accent5>
      <a:accent6>
        <a:srgbClr val="F2F2F2"/>
      </a:accent6>
      <a:hlink>
        <a:srgbClr val="005EB8"/>
      </a:hlink>
      <a:folHlink>
        <a:srgbClr val="954F72"/>
      </a:folHlink>
    </a:clrScheme>
    <a:fontScheme name="IAB Proposal EN">
      <a:majorFont>
        <a:latin typeface="Times New Roman"/>
        <a:ea typeface="Times New Roman"/>
        <a:cs typeface="Times New Roman"/>
      </a:majorFont>
      <a:minorFont>
        <a:latin typeface="Times New Roman"/>
        <a:ea typeface="Times New Roman"/>
        <a:cs typeface="Times New Roma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kumimoji="1"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5875">
          <a:solidFill>
            <a:schemeClr val="accent4"/>
          </a:solidFill>
          <a:tailEnd type="none"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Times New Roman" panose="020F0302020204030204"/>
        <a:ea typeface="Times New Roman"/>
        <a:cs typeface="Times New Roman"/>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Times New Roman" panose="020F0502020204030204"/>
        <a:ea typeface="Times New Roman"/>
        <a:cs typeface="Times New Roman"/>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61AEFAA58C9442B9071CEA5297424F" ma:contentTypeVersion="12" ma:contentTypeDescription="Create a new document." ma:contentTypeScope="" ma:versionID="68fd559228c18456e78343f9218a20ae">
  <xsd:schema xmlns:xsd="http://www.w3.org/2001/XMLSchema" xmlns:xs="http://www.w3.org/2001/XMLSchema" xmlns:p="http://schemas.microsoft.com/office/2006/metadata/properties" xmlns:ns1="http://schemas.microsoft.com/sharepoint/v3" xmlns:ns2="a5182ec3-27da-4348-84cc-e57a07d385f8" xmlns:ns3="1c2c3ba9-75a0-4d68-a81a-d85df257e743" targetNamespace="http://schemas.microsoft.com/office/2006/metadata/properties" ma:root="true" ma:fieldsID="993c6aa7b8d3ef98b1e3cd7b416ec30e" ns1:_="" ns2:_="" ns3:_="">
    <xsd:import namespace="http://schemas.microsoft.com/sharepoint/v3"/>
    <xsd:import namespace="a5182ec3-27da-4348-84cc-e57a07d385f8"/>
    <xsd:import namespace="1c2c3ba9-75a0-4d68-a81a-d85df257e743"/>
    <xsd:element name="properties">
      <xsd:complexType>
        <xsd:sequence>
          <xsd:element name="documentManagement">
            <xsd:complexType>
              <xsd:all>
                <xsd:element ref="ns2:MediaServiceMetadata" minOccurs="0"/>
                <xsd:element ref="ns2:MediaServiceFastMetadata" minOccurs="0"/>
                <xsd:element ref="ns3:publicationorder" minOccurs="0"/>
                <xsd:element ref="ns3:ServiceCategory" minOccurs="0"/>
                <xsd:element ref="ns1:AverageRating" minOccurs="0"/>
                <xsd:element ref="ns1:RatingCount" minOccurs="0"/>
                <xsd:element ref="ns1:RatedBy" minOccurs="0"/>
                <xsd:element ref="ns1:Ratings" minOccurs="0"/>
                <xsd:element ref="ns1:LikesCount" minOccurs="0"/>
                <xsd:element ref="ns1:LikedBy" minOccurs="0"/>
                <xsd:element ref="ns3:MediaServiceObjectDetectorVersions" minOccurs="0"/>
                <xsd:element ref="ns3:Serv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2" nillable="true" ma:displayName="Rating (0-5)" ma:decimals="2" ma:description="Average value of all the ratings that have been submitted" ma:internalName="AverageRating" ma:readOnly="true">
      <xsd:simpleType>
        <xsd:restriction base="dms:Number"/>
      </xsd:simpleType>
    </xsd:element>
    <xsd:element name="RatingCount" ma:index="13" nillable="true" ma:displayName="Number of Ratings" ma:decimals="0" ma:description="Number of ratings submitted" ma:internalName="RatingCount" ma:readOnly="true">
      <xsd:simpleType>
        <xsd:restriction base="dms:Number"/>
      </xsd:simpleType>
    </xsd:element>
    <xsd:element name="RatedBy" ma:index="1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5" nillable="true" ma:displayName="User ratings" ma:description="User ratings for the item" ma:hidden="true" ma:internalName="Ratings">
      <xsd:simpleType>
        <xsd:restriction base="dms:Note"/>
      </xsd:simpleType>
    </xsd:element>
    <xsd:element name="LikesCount" ma:index="16" nillable="true" ma:displayName="Number of Likes" ma:internalName="LikesCount">
      <xsd:simpleType>
        <xsd:restriction base="dms:Unknown"/>
      </xsd:simpleType>
    </xsd:element>
    <xsd:element name="LikedBy" ma:index="17"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5182ec3-27da-4348-84cc-e57a07d385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c2c3ba9-75a0-4d68-a81a-d85df257e743" elementFormDefault="qualified">
    <xsd:import namespace="http://schemas.microsoft.com/office/2006/documentManagement/types"/>
    <xsd:import namespace="http://schemas.microsoft.com/office/infopath/2007/PartnerControls"/>
    <xsd:element name="publicationorder" ma:index="10" nillable="true" ma:displayName="publication order" ma:format="Dropdown" ma:internalName="publicationorder" ma:percentage="FALSE">
      <xsd:simpleType>
        <xsd:restriction base="dms:Number"/>
      </xsd:simpleType>
    </xsd:element>
    <xsd:element name="ServiceCategory" ma:index="11" nillable="true" ma:displayName="ServiceCategory" ma:format="Dropdown" ma:internalName="ServiceCategory">
      <xsd:simpleType>
        <xsd:restriction base="dms:Choice">
          <xsd:enumeration value="For Design"/>
          <xsd:enumeration value="For Startup"/>
          <xsd:enumeration value="For Maintenance"/>
          <xsd:enumeration value="Common"/>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Service" ma:index="19" nillable="true" ma:displayName="Service" ma:format="Dropdown" ma:internalName="Servi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publicationorder xmlns="1c2c3ba9-75a0-4d68-a81a-d85df257e743">1</publicationorder>
    <Ratings xmlns="http://schemas.microsoft.com/sharepoint/v3" xsi:nil="true"/>
    <LikedBy xmlns="http://schemas.microsoft.com/sharepoint/v3">
      <UserInfo>
        <DisplayName/>
        <AccountId xsi:nil="true"/>
        <AccountType/>
      </UserInfo>
    </LikedBy>
    <ServiceCategory xmlns="1c2c3ba9-75a0-4d68-a81a-d85df257e743">For Design</ServiceCategory>
    <RatedBy xmlns="http://schemas.microsoft.com/sharepoint/v3">
      <UserInfo>
        <DisplayName/>
        <AccountId xsi:nil="true"/>
        <AccountType/>
      </UserInfo>
    </RatedBy>
    <Service xmlns="1c2c3ba9-75a0-4d68-a81a-d85df257e743" xsi:nil="true"/>
  </documentManagement>
</p:properties>
</file>

<file path=customXml/itemProps1.xml><?xml version="1.0" encoding="utf-8"?>
<ds:datastoreItem xmlns:ds="http://schemas.openxmlformats.org/officeDocument/2006/customXml" ds:itemID="{F1F5D76F-30C2-449B-A6D7-6F7E42314B59}">
  <ds:schemaRefs>
    <ds:schemaRef ds:uri="http://schemas.microsoft.com/sharepoint/v3/contenttype/forms"/>
  </ds:schemaRefs>
</ds:datastoreItem>
</file>

<file path=customXml/itemProps2.xml><?xml version="1.0" encoding="utf-8"?>
<ds:datastoreItem xmlns:ds="http://schemas.openxmlformats.org/officeDocument/2006/customXml" ds:itemID="{FA9A48D7-45C2-45CE-B468-DEB14ABDB1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182ec3-27da-4348-84cc-e57a07d385f8"/>
    <ds:schemaRef ds:uri="1c2c3ba9-75a0-4d68-a81a-d85df257e7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EFF51D-E63E-477F-BE1A-6FB1C872DBF1}">
  <ds:schemaRefs>
    <ds:schemaRef ds:uri="a5182ec3-27da-4348-84cc-e57a07d385f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 ds:uri="http://schemas.microsoft.com/sharepoint/v3"/>
    <ds:schemaRef ds:uri="1c2c3ba9-75a0-4d68-a81a-d85df257e743"/>
  </ds:schemaRefs>
</ds:datastoreItem>
</file>

<file path=docProps/app.xml><?xml version="1.0" encoding="utf-8"?>
<Properties xmlns="http://schemas.openxmlformats.org/officeDocument/2006/extended-properties" xmlns:vt="http://schemas.openxmlformats.org/officeDocument/2006/docPropsVTypes">
  <TotalTime>2851</TotalTime>
  <Words>506</Words>
  <Application>Microsoft Office PowerPoint</Application>
  <PresentationFormat>Widescreen</PresentationFormat>
  <Paragraphs>101</Paragraphs>
  <Slides>9</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メイリオ</vt:lpstr>
      <vt:lpstr>游ゴシック</vt:lpstr>
      <vt:lpstr>Arial</vt:lpstr>
      <vt:lpstr>Sylfaen</vt:lpstr>
      <vt:lpstr>Times New Roman</vt:lpstr>
      <vt:lpstr>Global_Ver.2.0</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Appllication Programming Support</dc:title>
  <dc:creator>弓部 央奈</dc:creator>
  <cp:lastModifiedBy>Stafford Ho / OEP-SM</cp:lastModifiedBy>
  <cp:revision>415</cp:revision>
  <dcterms:created xsi:type="dcterms:W3CDTF">2021-02-06T04:05:58Z</dcterms:created>
  <dcterms:modified xsi:type="dcterms:W3CDTF">2025-08-04T02:00:22Z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0x0101009D61AEFAA58C9442B9071CEA5297424F</vt:lpwstr>
  </property>
</Properties>
</file>